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77" r:id="rId3"/>
    <p:sldId id="280" r:id="rId4"/>
    <p:sldId id="281" r:id="rId5"/>
    <p:sldId id="257" r:id="rId6"/>
    <p:sldId id="258" r:id="rId7"/>
    <p:sldId id="259" r:id="rId8"/>
    <p:sldId id="260" r:id="rId9"/>
    <p:sldId id="261" r:id="rId10"/>
    <p:sldId id="273" r:id="rId11"/>
    <p:sldId id="262" r:id="rId12"/>
    <p:sldId id="272" r:id="rId13"/>
    <p:sldId id="265" r:id="rId14"/>
    <p:sldId id="266" r:id="rId15"/>
    <p:sldId id="267" r:id="rId16"/>
    <p:sldId id="268" r:id="rId17"/>
    <p:sldId id="269" r:id="rId18"/>
    <p:sldId id="270" r:id="rId19"/>
    <p:sldId id="283" r:id="rId20"/>
    <p:sldId id="26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27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88B1B8-D493-9C49-A338-BDFF90AFEB70}" type="datetimeFigureOut">
              <a:rPr kumimoji="1" lang="zh-TW" altLang="en-US" smtClean="0"/>
              <a:pPr/>
              <a:t>12/15/11</a:t>
            </a:fld>
            <a:endParaRPr kumimoji="1" lang="zh-TW" altLang="en-US"/>
          </a:p>
        </p:txBody>
      </p:sp>
      <p:sp>
        <p:nvSpPr>
          <p:cNvPr id="4" name="投影片影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zh-TW" altLang="en-US" smtClean="0"/>
              <a:t>按一下以編輯母片文字樣式</a:t>
            </a:r>
          </a:p>
          <a:p>
            <a:pPr lvl="1"/>
            <a:r>
              <a:rPr kumimoji="1" lang="zh-TW" altLang="en-US" smtClean="0"/>
              <a:t>第二層</a:t>
            </a:r>
          </a:p>
          <a:p>
            <a:pPr lvl="2"/>
            <a:r>
              <a:rPr kumimoji="1" lang="zh-TW" altLang="en-US" smtClean="0"/>
              <a:t>第三層</a:t>
            </a:r>
          </a:p>
          <a:p>
            <a:pPr lvl="3"/>
            <a:r>
              <a:rPr kumimoji="1" lang="zh-TW" altLang="en-US" smtClean="0"/>
              <a:t>第四層</a:t>
            </a:r>
          </a:p>
          <a:p>
            <a:pPr lvl="4"/>
            <a:r>
              <a:rPr kumimoji="1" lang="zh-TW" altLang="en-US" smtClean="0"/>
              <a:t>第五層</a:t>
            </a:r>
            <a:endParaRPr kumimoji="1"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242381-41E9-F945-A30A-CB489012C830}" type="slidenum">
              <a:rPr kumimoji="1" lang="zh-TW" altLang="en-US" smtClean="0"/>
              <a:pPr/>
              <a:t>‹#›</a:t>
            </a:fld>
            <a:endParaRPr kumimoji="1" lang="zh-TW" altLang="en-US"/>
          </a:p>
        </p:txBody>
      </p:sp>
    </p:spTree>
    <p:extLst>
      <p:ext uri="{BB962C8B-B14F-4D97-AF65-F5344CB8AC3E}">
        <p14:creationId xmlns:p14="http://schemas.microsoft.com/office/powerpoint/2010/main" val="21748803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en.wikipedia.org/wiki/Whitechapel_murders"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 Id="rId3" Type="http://schemas.openxmlformats.org/officeDocument/2006/relationships/hyperlink" Target="http://en.wikipedia.org/wiki/Catherine_Eddowes%23cite_note-40"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kumimoji="1" lang="en-US" altLang="zh-TW" dirty="0" smtClean="0"/>
              <a:t>The </a:t>
            </a:r>
            <a:r>
              <a:rPr kumimoji="1" lang="en-US" altLang="zh-TW" dirty="0" err="1" smtClean="0"/>
              <a:t>whitechapel</a:t>
            </a:r>
            <a:r>
              <a:rPr kumimoji="1" lang="en-US" altLang="zh-TW" baseline="0" dirty="0" smtClean="0"/>
              <a:t>, a inner-city district in London, (east end of London)(People there were often poor, and there were easily to have lots of criminals there. There were more than ten thousands of whores at the area there), UK. which is </a:t>
            </a:r>
            <a:r>
              <a:rPr kumimoji="1" lang="en-US" altLang="zh-TW" dirty="0" smtClean="0"/>
              <a:t>The five women all have in commons : they all practiced prostitution. Were not all reported</a:t>
            </a:r>
            <a:r>
              <a:rPr kumimoji="1" lang="en-US" altLang="zh-TW" baseline="0" dirty="0" smtClean="0"/>
              <a:t> </a:t>
            </a:r>
            <a:r>
              <a:rPr lang="en-US" altLang="zh-TW" sz="1200" dirty="0" smtClean="0"/>
              <a:t>hearing or seeing anything suspicious before the discovery of the body. None of</a:t>
            </a:r>
            <a:r>
              <a:rPr lang="en-US" altLang="zh-TW" sz="1200" baseline="0" dirty="0" smtClean="0"/>
              <a:t> the neighbors and people near here heard or saw anything unusual right before those murders happened. </a:t>
            </a:r>
            <a:endParaRPr kumimoji="1" lang="zh-TW" altLang="en-US" dirty="0"/>
          </a:p>
        </p:txBody>
      </p:sp>
      <p:sp>
        <p:nvSpPr>
          <p:cNvPr id="4" name="投影片編號版面配置區 3"/>
          <p:cNvSpPr>
            <a:spLocks noGrp="1"/>
          </p:cNvSpPr>
          <p:nvPr>
            <p:ph type="sldNum" sz="quarter" idx="10"/>
          </p:nvPr>
        </p:nvSpPr>
        <p:spPr/>
        <p:txBody>
          <a:bodyPr/>
          <a:lstStyle/>
          <a:p>
            <a:fld id="{A6242381-41E9-F945-A30A-CB489012C830}" type="slidenum">
              <a:rPr kumimoji="1" lang="zh-TW" altLang="en-US" smtClean="0"/>
              <a:pPr/>
              <a:t>5</a:t>
            </a:fld>
            <a:endParaRPr kumimoji="1" lang="zh-TW" altLang="en-US"/>
          </a:p>
        </p:txBody>
      </p:sp>
    </p:spTree>
    <p:extLst>
      <p:ext uri="{BB962C8B-B14F-4D97-AF65-F5344CB8AC3E}">
        <p14:creationId xmlns:p14="http://schemas.microsoft.com/office/powerpoint/2010/main" val="463013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sz="1800" dirty="0" smtClean="0"/>
              <a:t>Broke up with her husband </a:t>
            </a:r>
            <a:r>
              <a:rPr lang="en-US" altLang="zh-TW" sz="1800" dirty="0" err="1" smtClean="0"/>
              <a:t>becaz</a:t>
            </a:r>
            <a:r>
              <a:rPr lang="en-US" altLang="zh-TW" sz="1800" baseline="0" dirty="0" smtClean="0"/>
              <a:t> of her drinking habits</a:t>
            </a:r>
            <a:r>
              <a:rPr lang="en-US" altLang="zh-TW" sz="1800" dirty="0" smtClean="0"/>
              <a:t>.</a:t>
            </a:r>
            <a:r>
              <a:rPr lang="en-US" altLang="zh-TW" sz="1800" baseline="30000" dirty="0" smtClean="0"/>
              <a:t> </a:t>
            </a:r>
            <a:r>
              <a:rPr lang="en-US" altLang="zh-TW" sz="1800" dirty="0" smtClean="0"/>
              <a:t>Her throat had been slit twice from left to right and her abdomen mutilated with one deep jagged wound, several incisions across the abdomen, and three or four similar cuts on the right side caused by the same knife at least 6–8 inches (15–20 cm) long used violently and downwards.</a:t>
            </a:r>
            <a:endParaRPr lang="en-US" altLang="zh-TW" sz="1800" baseline="0" dirty="0" smtClean="0"/>
          </a:p>
          <a:p>
            <a:endParaRPr kumimoji="1" lang="zh-TW" altLang="en-US" sz="1800" dirty="0"/>
          </a:p>
        </p:txBody>
      </p:sp>
      <p:sp>
        <p:nvSpPr>
          <p:cNvPr id="4" name="投影片編號版面配置區 3"/>
          <p:cNvSpPr>
            <a:spLocks noGrp="1"/>
          </p:cNvSpPr>
          <p:nvPr>
            <p:ph type="sldNum" sz="quarter" idx="10"/>
          </p:nvPr>
        </p:nvSpPr>
        <p:spPr/>
        <p:txBody>
          <a:bodyPr/>
          <a:lstStyle/>
          <a:p>
            <a:fld id="{A6242381-41E9-F945-A30A-CB489012C830}" type="slidenum">
              <a:rPr kumimoji="1" lang="zh-TW" altLang="en-US" smtClean="0"/>
              <a:pPr/>
              <a:t>6</a:t>
            </a:fld>
            <a:endParaRPr kumimoji="1" lang="zh-TW" altLang="en-US"/>
          </a:p>
        </p:txBody>
      </p:sp>
    </p:spTree>
    <p:extLst>
      <p:ext uri="{BB962C8B-B14F-4D97-AF65-F5344CB8AC3E}">
        <p14:creationId xmlns:p14="http://schemas.microsoft.com/office/powerpoint/2010/main" val="29685340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zh-TW" dirty="0" smtClean="0"/>
              <a:t>Her</a:t>
            </a:r>
            <a:r>
              <a:rPr kumimoji="1" lang="en-US" altLang="zh-TW" baseline="0" dirty="0" smtClean="0"/>
              <a:t> dad was a domestic servant. Her husband is a coachman. Her son has been born disable. Her second child was died because of an illness. She and her husband started to drink heavily, eventually, they divorced. Her last and only child traveled to other country with a circus. </a:t>
            </a:r>
            <a:r>
              <a:rPr lang="en-US" altLang="zh-TW" sz="1200" b="1" dirty="0" smtClean="0"/>
              <a:t>her husband had died of alcohol-related causes. In order to earned some income, she started prostitution</a:t>
            </a:r>
            <a:r>
              <a:rPr lang="en-US" altLang="zh-TW" sz="1200" b="1" baseline="0" dirty="0" smtClean="0"/>
              <a:t>. This was happened a week after Nichols's 'death.  Also injured the same place where Nichols injured. Being found at the back yard of the house.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zh-TW" sz="1200" b="1" dirty="0" smtClean="0"/>
          </a:p>
          <a:p>
            <a:endParaRPr kumimoji="1" lang="en-US" altLang="zh-TW" baseline="0" dirty="0" smtClean="0"/>
          </a:p>
          <a:p>
            <a:endParaRPr kumimoji="1" lang="zh-TW" altLang="en-US" dirty="0"/>
          </a:p>
        </p:txBody>
      </p:sp>
      <p:sp>
        <p:nvSpPr>
          <p:cNvPr id="4" name="投影片編號版面配置區 3"/>
          <p:cNvSpPr>
            <a:spLocks noGrp="1"/>
          </p:cNvSpPr>
          <p:nvPr>
            <p:ph type="sldNum" sz="quarter" idx="10"/>
          </p:nvPr>
        </p:nvSpPr>
        <p:spPr/>
        <p:txBody>
          <a:bodyPr/>
          <a:lstStyle/>
          <a:p>
            <a:fld id="{A6242381-41E9-F945-A30A-CB489012C830}" type="slidenum">
              <a:rPr kumimoji="1" lang="zh-TW" altLang="en-US" smtClean="0"/>
              <a:pPr/>
              <a:t>7</a:t>
            </a:fld>
            <a:endParaRPr kumimoji="1" lang="zh-TW" altLang="en-US"/>
          </a:p>
        </p:txBody>
      </p:sp>
    </p:spTree>
    <p:extLst>
      <p:ext uri="{BB962C8B-B14F-4D97-AF65-F5344CB8AC3E}">
        <p14:creationId xmlns:p14="http://schemas.microsoft.com/office/powerpoint/2010/main" val="3048282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Unlike,</a:t>
            </a:r>
            <a:r>
              <a:rPr lang="en-US" altLang="zh-TW" baseline="0" dirty="0" smtClean="0"/>
              <a:t> </a:t>
            </a:r>
            <a:r>
              <a:rPr lang="en-US" altLang="zh-TW" dirty="0" smtClean="0"/>
              <a:t>most other victims of the </a:t>
            </a:r>
            <a:r>
              <a:rPr lang="en-US" altLang="zh-TW" dirty="0" smtClean="0">
                <a:hlinkClick r:id="rId3" tooltip="Whitechapel murders"/>
              </a:rPr>
              <a:t>Whitechapel murders</a:t>
            </a:r>
            <a:r>
              <a:rPr lang="en-US" altLang="zh-TW" dirty="0" smtClean="0"/>
              <a:t>, who fell into prostitution due to poverty after a failed marriage, Stride took it up earlier. Her parents were</a:t>
            </a:r>
            <a:r>
              <a:rPr lang="en-US" altLang="zh-TW" baseline="0" dirty="0" smtClean="0"/>
              <a:t> Swedish. </a:t>
            </a:r>
            <a:r>
              <a:rPr lang="en-US" altLang="zh-TW" dirty="0" smtClean="0"/>
              <a:t>She told others that her husband and two of her nine children had drowned in</a:t>
            </a:r>
            <a:r>
              <a:rPr lang="en-US" altLang="zh-TW" baseline="0" dirty="0" smtClean="0"/>
              <a:t> the river</a:t>
            </a:r>
            <a:r>
              <a:rPr lang="en-US" altLang="zh-TW" dirty="0" smtClean="0"/>
              <a:t> In fact, he died of</a:t>
            </a:r>
            <a:r>
              <a:rPr lang="en-US" altLang="zh-TW" baseline="0" dirty="0" smtClean="0"/>
              <a:t> an illness </a:t>
            </a:r>
            <a:r>
              <a:rPr lang="en-US" altLang="zh-TW" dirty="0" smtClean="0"/>
              <a:t>and they had no children</a:t>
            </a:r>
            <a:r>
              <a:rPr lang="en-US" altLang="zh-TW" baseline="0" dirty="0" smtClean="0"/>
              <a:t>. Before she died she was attended a party in her friends house, but after few hours, she disappeared, and no one in the party even noticed. A man trying to park his car in the yard, and found her body with flowing blood everywhere. </a:t>
            </a:r>
            <a:endParaRPr kumimoji="1" lang="zh-TW" altLang="en-US" dirty="0"/>
          </a:p>
        </p:txBody>
      </p:sp>
      <p:sp>
        <p:nvSpPr>
          <p:cNvPr id="4" name="投影片編號版面配置區 3"/>
          <p:cNvSpPr>
            <a:spLocks noGrp="1"/>
          </p:cNvSpPr>
          <p:nvPr>
            <p:ph type="sldNum" sz="quarter" idx="10"/>
          </p:nvPr>
        </p:nvSpPr>
        <p:spPr/>
        <p:txBody>
          <a:bodyPr/>
          <a:lstStyle/>
          <a:p>
            <a:fld id="{A6242381-41E9-F945-A30A-CB489012C830}" type="slidenum">
              <a:rPr kumimoji="1" lang="zh-TW" altLang="en-US" smtClean="0"/>
              <a:pPr/>
              <a:t>8</a:t>
            </a:fld>
            <a:endParaRPr kumimoji="1" lang="zh-TW" altLang="en-US"/>
          </a:p>
        </p:txBody>
      </p:sp>
    </p:spTree>
    <p:extLst>
      <p:ext uri="{BB962C8B-B14F-4D97-AF65-F5344CB8AC3E}">
        <p14:creationId xmlns:p14="http://schemas.microsoft.com/office/powerpoint/2010/main" val="17705555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zh-TW" dirty="0" smtClean="0"/>
              <a:t>Her friends</a:t>
            </a:r>
            <a:r>
              <a:rPr kumimoji="1" lang="en-US" altLang="zh-TW" baseline="0" dirty="0" smtClean="0"/>
              <a:t> described her as, “always singing, intelligent, and scholarly.” After she broke up with her first husband, she started to drunk. She moved out of her family, and live with her new partner. In order to pay the rent, she started casual  prostitution. </a:t>
            </a:r>
            <a:r>
              <a:rPr lang="en-US" altLang="zh-TW" sz="1200" b="1" dirty="0" smtClean="0"/>
              <a:t>Was detained since she was found lying drunk on the road the day before she died.</a:t>
            </a:r>
          </a:p>
          <a:p>
            <a:endParaRPr kumimoji="1" lang="zh-TW" altLang="en-US" dirty="0"/>
          </a:p>
        </p:txBody>
      </p:sp>
      <p:sp>
        <p:nvSpPr>
          <p:cNvPr id="4" name="投影片編號版面配置區 3"/>
          <p:cNvSpPr>
            <a:spLocks noGrp="1"/>
          </p:cNvSpPr>
          <p:nvPr>
            <p:ph type="sldNum" sz="quarter" idx="10"/>
          </p:nvPr>
        </p:nvSpPr>
        <p:spPr/>
        <p:txBody>
          <a:bodyPr/>
          <a:lstStyle/>
          <a:p>
            <a:fld id="{A6242381-41E9-F945-A30A-CB489012C830}" type="slidenum">
              <a:rPr kumimoji="1" lang="zh-TW" altLang="en-US" smtClean="0"/>
              <a:pPr/>
              <a:t>9</a:t>
            </a:fld>
            <a:endParaRPr kumimoji="1" lang="zh-TW" altLang="en-US"/>
          </a:p>
        </p:txBody>
      </p:sp>
    </p:spTree>
    <p:extLst>
      <p:ext uri="{BB962C8B-B14F-4D97-AF65-F5344CB8AC3E}">
        <p14:creationId xmlns:p14="http://schemas.microsoft.com/office/powerpoint/2010/main" val="3916330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en-US" altLang="zh-TW" dirty="0" smtClean="0"/>
              <a:t>described the killing of the two women as the "double event", It has been argued that the postcard was mailed before the murders were </a:t>
            </a:r>
            <a:r>
              <a:rPr lang="en-US" altLang="zh-TW" dirty="0" err="1" smtClean="0"/>
              <a:t>publicised</a:t>
            </a:r>
            <a:r>
              <a:rPr lang="en-US" altLang="zh-TW" dirty="0" smtClean="0"/>
              <a:t>,</a:t>
            </a:r>
            <a:r>
              <a:rPr lang="en-US" altLang="zh-TW" baseline="30000" dirty="0" smtClean="0">
                <a:hlinkClick r:id="rId3"/>
              </a:rPr>
              <a:t>]</a:t>
            </a:r>
            <a:r>
              <a:rPr lang="en-US" altLang="zh-TW" dirty="0" smtClean="0"/>
              <a:t> but it was postmarked more than 24 hours after the killings took place, long after details were known by journalists and residents of the area.</a:t>
            </a:r>
            <a:r>
              <a:rPr lang="en-US" altLang="zh-TW" baseline="0" dirty="0" smtClean="0"/>
              <a:t> </a:t>
            </a:r>
            <a:r>
              <a:rPr lang="en-US" altLang="zh-TW" baseline="30000" dirty="0" smtClean="0"/>
              <a:t> </a:t>
            </a:r>
            <a:r>
              <a:rPr lang="en-US" altLang="zh-TW" dirty="0" smtClean="0"/>
              <a:t>Police officials later claimed to have identified a journalist as the author of the postcard,</a:t>
            </a:r>
            <a:r>
              <a:rPr lang="en-US" altLang="zh-TW" baseline="30000" dirty="0" smtClean="0"/>
              <a:t> </a:t>
            </a:r>
            <a:r>
              <a:rPr lang="en-US" altLang="zh-TW" dirty="0" smtClean="0"/>
              <a:t>and dismissed it as someone’s trick.</a:t>
            </a:r>
            <a:endParaRPr kumimoji="1" lang="zh-TW" altLang="en-US" dirty="0"/>
          </a:p>
        </p:txBody>
      </p:sp>
      <p:sp>
        <p:nvSpPr>
          <p:cNvPr id="4" name="投影片編號版面配置區 3"/>
          <p:cNvSpPr>
            <a:spLocks noGrp="1"/>
          </p:cNvSpPr>
          <p:nvPr>
            <p:ph type="sldNum" sz="quarter" idx="10"/>
          </p:nvPr>
        </p:nvSpPr>
        <p:spPr/>
        <p:txBody>
          <a:bodyPr/>
          <a:lstStyle/>
          <a:p>
            <a:fld id="{A6242381-41E9-F945-A30A-CB489012C830}" type="slidenum">
              <a:rPr kumimoji="1" lang="zh-TW" altLang="en-US" smtClean="0"/>
              <a:pPr/>
              <a:t>10</a:t>
            </a:fld>
            <a:endParaRPr kumimoji="1" lang="zh-TW" altLang="en-US"/>
          </a:p>
        </p:txBody>
      </p:sp>
    </p:spTree>
    <p:extLst>
      <p:ext uri="{BB962C8B-B14F-4D97-AF65-F5344CB8AC3E}">
        <p14:creationId xmlns:p14="http://schemas.microsoft.com/office/powerpoint/2010/main" val="5980163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kumimoji="1" lang="en-US" altLang="zh-TW" dirty="0" smtClean="0"/>
              <a:t>When</a:t>
            </a:r>
            <a:r>
              <a:rPr kumimoji="1" lang="en-US" altLang="zh-TW" baseline="0" dirty="0" smtClean="0"/>
              <a:t> she died, some people did heard someone yelling, “Murder”, but they did not take any action, since it was too often to heard on the east end of London. She was considered the final victim of “jack the Ripper.”</a:t>
            </a:r>
            <a:endParaRPr kumimoji="1" lang="zh-TW" altLang="en-US" dirty="0"/>
          </a:p>
        </p:txBody>
      </p:sp>
      <p:sp>
        <p:nvSpPr>
          <p:cNvPr id="4" name="投影片編號版面配置區 3"/>
          <p:cNvSpPr>
            <a:spLocks noGrp="1"/>
          </p:cNvSpPr>
          <p:nvPr>
            <p:ph type="sldNum" sz="quarter" idx="10"/>
          </p:nvPr>
        </p:nvSpPr>
        <p:spPr/>
        <p:txBody>
          <a:bodyPr/>
          <a:lstStyle/>
          <a:p>
            <a:fld id="{A6242381-41E9-F945-A30A-CB489012C830}" type="slidenum">
              <a:rPr kumimoji="1" lang="zh-TW" altLang="en-US" smtClean="0"/>
              <a:pPr/>
              <a:t>11</a:t>
            </a:fld>
            <a:endParaRPr kumimoji="1" lang="zh-TW" altLang="en-US"/>
          </a:p>
        </p:txBody>
      </p:sp>
    </p:spTree>
    <p:extLst>
      <p:ext uri="{BB962C8B-B14F-4D97-AF65-F5344CB8AC3E}">
        <p14:creationId xmlns:p14="http://schemas.microsoft.com/office/powerpoint/2010/main" val="4227392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bg>
      <p:bgRef idx="1003">
        <a:schemeClr val="bg2"/>
      </p:bgRef>
    </p:bg>
    <p:spTree>
      <p:nvGrpSpPr>
        <p:cNvPr id="1" name=""/>
        <p:cNvGrpSpPr/>
        <p:nvPr/>
      </p:nvGrpSpPr>
      <p:grpSpPr>
        <a:xfrm>
          <a:off x="0" y="0"/>
          <a:ext cx="0" cy="0"/>
          <a:chOff x="0" y="0"/>
          <a:chExt cx="0" cy="0"/>
        </a:xfrm>
      </p:grpSpPr>
      <p:pic>
        <p:nvPicPr>
          <p:cNvPr id="10" name="Picture 9" descr="paperBackingColor.jpg"/>
          <p:cNvPicPr>
            <a:picLocks noChangeAspect="1"/>
          </p:cNvPicPr>
          <p:nvPr/>
        </p:nvPicPr>
        <p:blipFill>
          <a:blip r:embed="rId2"/>
          <a:srcRect l="469" t="13915"/>
          <a:stretch>
            <a:fillRect/>
          </a:stretch>
        </p:blipFill>
        <p:spPr>
          <a:xfrm>
            <a:off x="1613903" y="699248"/>
            <a:ext cx="5916194" cy="3837694"/>
          </a:xfrm>
          <a:prstGeom prst="rect">
            <a:avLst/>
          </a:prstGeom>
          <a:solidFill>
            <a:srgbClr val="FFFFFF">
              <a:shade val="85000"/>
            </a:srgbClr>
          </a:solidFill>
          <a:ln w="22225" cap="sq">
            <a:solidFill>
              <a:srgbClr val="FDFDFD"/>
            </a:solidFill>
            <a:miter lim="800000"/>
          </a:ln>
          <a:effectLst>
            <a:outerShdw blurRad="57150" dist="37500" dir="7560000" sy="98000" kx="80000" ky="63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pic>
      <p:sp>
        <p:nvSpPr>
          <p:cNvPr id="4" name="Date Placeholder 3"/>
          <p:cNvSpPr>
            <a:spLocks noGrp="1"/>
          </p:cNvSpPr>
          <p:nvPr>
            <p:ph type="dt" sz="half" idx="10"/>
          </p:nvPr>
        </p:nvSpPr>
        <p:spPr/>
        <p:txBody>
          <a:bodyPr/>
          <a:lstStyle/>
          <a:p>
            <a:fld id="{A6BE1EF4-31ED-45C2-AC47-F2718A41336B}" type="datetimeFigureOut">
              <a:rPr lang="en-US" smtClean="0"/>
              <a:pPr/>
              <a:t>12/15/11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pPr/>
              <a:t>‹#›</a:t>
            </a:fld>
            <a:endParaRPr lang="en-US"/>
          </a:p>
        </p:txBody>
      </p:sp>
      <p:sp>
        <p:nvSpPr>
          <p:cNvPr id="2" name="Title 1"/>
          <p:cNvSpPr>
            <a:spLocks noGrp="1"/>
          </p:cNvSpPr>
          <p:nvPr>
            <p:ph type="ctrTitle"/>
          </p:nvPr>
        </p:nvSpPr>
        <p:spPr>
          <a:xfrm>
            <a:off x="1709569" y="1143000"/>
            <a:ext cx="5724862" cy="1846961"/>
          </a:xfrm>
        </p:spPr>
        <p:txBody>
          <a:bodyPr vert="horz" lIns="91440" tIns="45720" rIns="91440" bIns="45720" rtlCol="0" anchor="b" anchorCtr="0">
            <a:noAutofit/>
          </a:bodyPr>
          <a:lstStyle>
            <a:lvl1pPr algn="ctr" defTabSz="914400" rtl="0" eaLnBrk="1" latinLnBrk="0" hangingPunct="1">
              <a:spcBef>
                <a:spcPct val="0"/>
              </a:spcBef>
              <a:buNone/>
              <a:defRPr sz="6000" kern="1200">
                <a:solidFill>
                  <a:schemeClr val="bg2">
                    <a:lumMod val="75000"/>
                  </a:schemeClr>
                </a:solidFill>
                <a:effectLst>
                  <a:outerShdw blurRad="50800" dist="38100" dir="2700000" algn="tl" rotWithShape="0">
                    <a:prstClr val="black">
                      <a:alpha val="40000"/>
                    </a:prstClr>
                  </a:outerShdw>
                </a:effectLst>
                <a:latin typeface="+mj-lt"/>
                <a:ea typeface="+mj-ea"/>
                <a:cs typeface="+mj-cs"/>
              </a:defRPr>
            </a:lvl1pPr>
          </a:lstStyle>
          <a:p>
            <a:r>
              <a:rPr lang="zh-TW" altLang="en-US" smtClean="0"/>
              <a:t>按一下以編輯母片標題樣式</a:t>
            </a:r>
            <a:endParaRPr/>
          </a:p>
        </p:txBody>
      </p:sp>
      <p:sp>
        <p:nvSpPr>
          <p:cNvPr id="3" name="Subtitle 2"/>
          <p:cNvSpPr>
            <a:spLocks noGrp="1"/>
          </p:cNvSpPr>
          <p:nvPr>
            <p:ph type="subTitle" idx="1"/>
          </p:nvPr>
        </p:nvSpPr>
        <p:spPr>
          <a:xfrm>
            <a:off x="1709569" y="2994212"/>
            <a:ext cx="5724862" cy="1007200"/>
          </a:xfrm>
        </p:spPr>
        <p:txBody>
          <a:bodyPr vert="horz" lIns="91440" tIns="45720" rIns="91440" bIns="45720" rtlCol="0">
            <a:normAutofit/>
          </a:bodyPr>
          <a:lstStyle>
            <a:lvl1pPr marL="0" indent="0" algn="ctr" defTabSz="914400" rtl="0" eaLnBrk="1" latinLnBrk="0" hangingPunct="1">
              <a:spcBef>
                <a:spcPts val="0"/>
              </a:spcBef>
              <a:buSzPct val="90000"/>
              <a:buFont typeface="Wingdings" pitchFamily="2" charset="2"/>
              <a:buNone/>
              <a:defRPr sz="2000" kern="1200">
                <a:solidFill>
                  <a:schemeClr val="bg2">
                    <a:lumMod val="75000"/>
                  </a:schemeClr>
                </a:solidFill>
                <a:effectLst>
                  <a:outerShdw blurRad="50800" dist="38100" dir="2700000" algn="tl" rotWithShape="0">
                    <a:prstClr val="black">
                      <a:alpha val="40000"/>
                    </a:prstClr>
                  </a:outerShdw>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 按一下以編輯母片子標題樣式</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a:p>
        </p:txBody>
      </p:sp>
      <p:sp>
        <p:nvSpPr>
          <p:cNvPr id="3" name="Date Placeholder 2"/>
          <p:cNvSpPr>
            <a:spLocks noGrp="1"/>
          </p:cNvSpPr>
          <p:nvPr>
            <p:ph type="dt" sz="half" idx="10"/>
          </p:nvPr>
        </p:nvSpPr>
        <p:spPr/>
        <p:txBody>
          <a:bodyPr/>
          <a:lstStyle/>
          <a:p>
            <a:fld id="{A6BE1EF4-31ED-45C2-AC47-F2718A41336B}" type="datetimeFigureOut">
              <a:rPr lang="en-US" smtClean="0"/>
              <a:pPr/>
              <a:t>12/15/11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EACD6-A525-4B49-8009-7F09B4461B4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BE1EF4-31ED-45C2-AC47-F2718A41336B}" type="datetimeFigureOut">
              <a:rPr lang="en-US" smtClean="0"/>
              <a:pPr/>
              <a:t>12/15/11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1EACD6-A525-4B49-8009-7F09B4461B4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710363" y="1143000"/>
            <a:ext cx="3807662" cy="1341344"/>
          </a:xfrm>
        </p:spPr>
        <p:txBody>
          <a:bodyPr anchor="b"/>
          <a:lstStyle>
            <a:lvl1pPr algn="ctr">
              <a:defRPr sz="4400" b="0"/>
            </a:lvl1pPr>
          </a:lstStyle>
          <a:p>
            <a:r>
              <a:rPr lang="zh-TW" altLang="en-US" smtClean="0"/>
              <a:t>按一下以編輯母片標題樣式</a:t>
            </a:r>
            <a:endParaRPr/>
          </a:p>
        </p:txBody>
      </p:sp>
      <p:sp>
        <p:nvSpPr>
          <p:cNvPr id="3" name="Content Placeholder 2"/>
          <p:cNvSpPr>
            <a:spLocks noGrp="1"/>
          </p:cNvSpPr>
          <p:nvPr>
            <p:ph idx="1"/>
          </p:nvPr>
        </p:nvSpPr>
        <p:spPr>
          <a:xfrm>
            <a:off x="4648199" y="605118"/>
            <a:ext cx="3776472" cy="5565495"/>
          </a:xfrm>
        </p:spPr>
        <p:txBody>
          <a:bodyPr>
            <a:normAutofit/>
          </a:bodyPr>
          <a:lstStyle>
            <a:lvl1pPr>
              <a:defRPr sz="2400"/>
            </a:lvl1pPr>
            <a:lvl2pPr>
              <a:defRPr sz="2200"/>
            </a:lvl2pPr>
            <a:lvl3pPr>
              <a:defRPr sz="20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4" name="Text Placeholder 3"/>
          <p:cNvSpPr>
            <a:spLocks noGrp="1"/>
          </p:cNvSpPr>
          <p:nvPr>
            <p:ph type="body" sz="half" idx="2"/>
          </p:nvPr>
        </p:nvSpPr>
        <p:spPr>
          <a:xfrm>
            <a:off x="710363" y="2618815"/>
            <a:ext cx="3807662"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Date Placeholder 4"/>
          <p:cNvSpPr>
            <a:spLocks noGrp="1"/>
          </p:cNvSpPr>
          <p:nvPr>
            <p:ph type="dt" sz="half" idx="10"/>
          </p:nvPr>
        </p:nvSpPr>
        <p:spPr/>
        <p:txBody>
          <a:bodyPr/>
          <a:lstStyle/>
          <a:p>
            <a:fld id="{A6BE1EF4-31ED-45C2-AC47-F2718A41336B}" type="datetimeFigureOut">
              <a:rPr lang="en-US" smtClean="0"/>
              <a:pPr/>
              <a:t>12/15/11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含標題的圖片">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6BE1EF4-31ED-45C2-AC47-F2718A41336B}" type="datetimeFigureOut">
              <a:rPr lang="en-US" smtClean="0"/>
              <a:pPr/>
              <a:t>12/15/11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pPr/>
              <a:t>‹#›</a:t>
            </a:fld>
            <a:endParaRPr lang="en-US"/>
          </a:p>
        </p:txBody>
      </p:sp>
      <p:pic>
        <p:nvPicPr>
          <p:cNvPr id="10" name="Picture 9" descr="pictureCaptionBacking.png"/>
          <p:cNvPicPr>
            <a:picLocks noChangeAspect="1"/>
          </p:cNvPicPr>
          <p:nvPr/>
        </p:nvPicPr>
        <p:blipFill>
          <a:blip r:embed="rId2"/>
          <a:srcRect l="52272" t="8889" r="5152" b="16566"/>
          <a:stretch>
            <a:fillRect/>
          </a:stretch>
        </p:blipFill>
        <p:spPr>
          <a:xfrm>
            <a:off x="4594412" y="663388"/>
            <a:ext cx="3893127" cy="5112327"/>
          </a:xfrm>
          <a:prstGeom prst="rect">
            <a:avLst/>
          </a:prstGeom>
        </p:spPr>
      </p:pic>
      <p:sp>
        <p:nvSpPr>
          <p:cNvPr id="11" name="Title 1"/>
          <p:cNvSpPr>
            <a:spLocks noGrp="1"/>
          </p:cNvSpPr>
          <p:nvPr>
            <p:ph type="title"/>
          </p:nvPr>
        </p:nvSpPr>
        <p:spPr>
          <a:xfrm>
            <a:off x="725487" y="1143000"/>
            <a:ext cx="3792537" cy="1341344"/>
          </a:xfrm>
        </p:spPr>
        <p:txBody>
          <a:bodyPr anchor="b"/>
          <a:lstStyle>
            <a:lvl1pPr algn="ctr">
              <a:defRPr sz="4400" b="0"/>
            </a:lvl1pPr>
          </a:lstStyle>
          <a:p>
            <a:r>
              <a:rPr lang="zh-TW" altLang="en-US" smtClean="0"/>
              <a:t>按一下以編輯母片標題樣式</a:t>
            </a:r>
            <a:endParaRPr/>
          </a:p>
        </p:txBody>
      </p:sp>
      <p:sp>
        <p:nvSpPr>
          <p:cNvPr id="12" name="Text Placeholder 3"/>
          <p:cNvSpPr>
            <a:spLocks noGrp="1"/>
          </p:cNvSpPr>
          <p:nvPr>
            <p:ph type="body" sz="half" idx="2"/>
          </p:nvPr>
        </p:nvSpPr>
        <p:spPr>
          <a:xfrm>
            <a:off x="725487" y="2618815"/>
            <a:ext cx="3792537" cy="3133164"/>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3" name="Picture Placeholder 2"/>
          <p:cNvSpPr>
            <a:spLocks noGrp="1"/>
          </p:cNvSpPr>
          <p:nvPr>
            <p:ph type="pic" idx="1"/>
          </p:nvPr>
        </p:nvSpPr>
        <p:spPr>
          <a:xfrm>
            <a:off x="4829938" y="864971"/>
            <a:ext cx="3422075" cy="47091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smtClean="0"/>
              <a:t>將圖片拖曳至版面配置區或按一下圖示以新增</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a:xfrm>
            <a:off x="725487" y="462896"/>
            <a:ext cx="7718425" cy="828021"/>
          </a:xfrm>
        </p:spPr>
        <p:txBody>
          <a:bodyPr/>
          <a:lstStyle/>
          <a:p>
            <a:r>
              <a:rPr lang="zh-TW" altLang="en-US" smtClean="0"/>
              <a:t>按一下以編輯母片標題樣式</a:t>
            </a:r>
            <a:endParaRPr/>
          </a:p>
        </p:txBody>
      </p:sp>
      <p:sp>
        <p:nvSpPr>
          <p:cNvPr id="3" name="Vertical Text Placeholder 2"/>
          <p:cNvSpPr>
            <a:spLocks noGrp="1"/>
          </p:cNvSpPr>
          <p:nvPr>
            <p:ph type="body" orient="vert" idx="1"/>
          </p:nvPr>
        </p:nvSpPr>
        <p:spPr>
          <a:xfrm>
            <a:off x="725489" y="1598613"/>
            <a:ext cx="7718424" cy="4572000"/>
          </a:xfrm>
        </p:spPr>
        <p:txBody>
          <a:bodyPr vert="eaVert"/>
          <a:lstStyle>
            <a:lvl5pPr>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4" name="Date Placeholder 3"/>
          <p:cNvSpPr>
            <a:spLocks noGrp="1"/>
          </p:cNvSpPr>
          <p:nvPr>
            <p:ph type="dt" sz="half" idx="10"/>
          </p:nvPr>
        </p:nvSpPr>
        <p:spPr/>
        <p:txBody>
          <a:bodyPr/>
          <a:lstStyle/>
          <a:p>
            <a:fld id="{A6BE1EF4-31ED-45C2-AC47-F2718A41336B}" type="datetimeFigureOut">
              <a:rPr lang="en-US" smtClean="0"/>
              <a:pPr/>
              <a:t>12/15/11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685801"/>
            <a:ext cx="1066800" cy="5484812"/>
          </a:xfrm>
        </p:spPr>
        <p:txBody>
          <a:bodyPr vert="eaVert"/>
          <a:lstStyle/>
          <a:p>
            <a:r>
              <a:rPr lang="zh-TW" altLang="en-US" smtClean="0"/>
              <a:t>按一下以編輯母片標題樣式</a:t>
            </a:r>
            <a:endParaRPr/>
          </a:p>
        </p:txBody>
      </p:sp>
      <p:sp>
        <p:nvSpPr>
          <p:cNvPr id="3" name="Vertical Text Placeholder 2"/>
          <p:cNvSpPr>
            <a:spLocks noGrp="1"/>
          </p:cNvSpPr>
          <p:nvPr>
            <p:ph type="body" orient="vert" idx="1"/>
          </p:nvPr>
        </p:nvSpPr>
        <p:spPr>
          <a:xfrm>
            <a:off x="725488" y="685757"/>
            <a:ext cx="6437312" cy="5482221"/>
          </a:xfrm>
        </p:spPr>
        <p:txBody>
          <a:bodyPr vert="eaVert"/>
          <a:lstStyle>
            <a:lvl5pPr>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4" name="Date Placeholder 3"/>
          <p:cNvSpPr>
            <a:spLocks noGrp="1"/>
          </p:cNvSpPr>
          <p:nvPr>
            <p:ph type="dt" sz="half" idx="10"/>
          </p:nvPr>
        </p:nvSpPr>
        <p:spPr/>
        <p:txBody>
          <a:bodyPr/>
          <a:lstStyle/>
          <a:p>
            <a:fld id="{A6BE1EF4-31ED-45C2-AC47-F2718A41336B}" type="datetimeFigureOut">
              <a:rPr lang="en-US" smtClean="0"/>
              <a:pPr/>
              <a:t>12/15/11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a:p>
        </p:txBody>
      </p:sp>
      <p:sp>
        <p:nvSpPr>
          <p:cNvPr id="3" name="Content Placeholder 2"/>
          <p:cNvSpPr>
            <a:spLocks noGrp="1"/>
          </p:cNvSpPr>
          <p:nvPr>
            <p:ph idx="1"/>
          </p:nvPr>
        </p:nvSpPr>
        <p:spPr/>
        <p:txBody>
          <a:bodyPr/>
          <a:lstStyle>
            <a:lvl5pPr>
              <a:defRPr/>
            </a:lvl5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4" name="Date Placeholder 3"/>
          <p:cNvSpPr>
            <a:spLocks noGrp="1"/>
          </p:cNvSpPr>
          <p:nvPr>
            <p:ph type="dt" sz="half" idx="10"/>
          </p:nvPr>
        </p:nvSpPr>
        <p:spPr/>
        <p:txBody>
          <a:bodyPr/>
          <a:lstStyle/>
          <a:p>
            <a:fld id="{A6BE1EF4-31ED-45C2-AC47-F2718A41336B}" type="datetimeFigureOut">
              <a:rPr lang="en-US" smtClean="0"/>
              <a:pPr/>
              <a:t>12/15/11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1EACD6-A525-4B49-8009-7F09B4461B4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標題投影片含圖片">
    <p:bg>
      <p:bgRef idx="1003">
        <a:schemeClr val="bg2"/>
      </p:bgRef>
    </p:bg>
    <p:spTree>
      <p:nvGrpSpPr>
        <p:cNvPr id="1" name=""/>
        <p:cNvGrpSpPr/>
        <p:nvPr/>
      </p:nvGrpSpPr>
      <p:grpSpPr>
        <a:xfrm>
          <a:off x="0" y="0"/>
          <a:ext cx="0" cy="0"/>
          <a:chOff x="0" y="0"/>
          <a:chExt cx="0" cy="0"/>
        </a:xfrm>
      </p:grpSpPr>
      <p:pic>
        <p:nvPicPr>
          <p:cNvPr id="12" name="Picture 11" descr="titlePhotoBacking-r.png"/>
          <p:cNvPicPr>
            <a:picLocks noChangeAspect="1"/>
          </p:cNvPicPr>
          <p:nvPr/>
        </p:nvPicPr>
        <p:blipFill>
          <a:blip r:embed="rId2"/>
          <a:srcRect l="17353" t="9412" r="17500" b="32353"/>
          <a:stretch>
            <a:fillRect/>
          </a:stretch>
        </p:blipFill>
        <p:spPr>
          <a:xfrm>
            <a:off x="1586753" y="645459"/>
            <a:ext cx="5957047" cy="3993776"/>
          </a:xfrm>
          <a:prstGeom prst="rect">
            <a:avLst/>
          </a:prstGeom>
        </p:spPr>
      </p:pic>
      <p:sp>
        <p:nvSpPr>
          <p:cNvPr id="4" name="Date Placeholder 3"/>
          <p:cNvSpPr>
            <a:spLocks noGrp="1"/>
          </p:cNvSpPr>
          <p:nvPr>
            <p:ph type="dt" sz="half" idx="10"/>
          </p:nvPr>
        </p:nvSpPr>
        <p:spPr>
          <a:xfrm>
            <a:off x="457200" y="6324600"/>
            <a:ext cx="2133600" cy="273050"/>
          </a:xfrm>
        </p:spPr>
        <p:txBody>
          <a:bodyPr/>
          <a:lstStyle>
            <a:lvl1pPr>
              <a:defRPr sz="1400">
                <a:solidFill>
                  <a:schemeClr val="tx2">
                    <a:lumMod val="75000"/>
                  </a:schemeClr>
                </a:solidFill>
              </a:defRPr>
            </a:lvl1pPr>
          </a:lstStyle>
          <a:p>
            <a:fld id="{A6BE1EF4-31ED-45C2-AC47-F2718A41336B}" type="datetimeFigureOut">
              <a:rPr lang="en-US" smtClean="0"/>
              <a:pPr/>
              <a:t>12/15/11</a:t>
            </a:fld>
            <a:endParaRPr lang="en-US"/>
          </a:p>
        </p:txBody>
      </p:sp>
      <p:sp>
        <p:nvSpPr>
          <p:cNvPr id="5" name="Footer Placeholder 4"/>
          <p:cNvSpPr>
            <a:spLocks noGrp="1"/>
          </p:cNvSpPr>
          <p:nvPr>
            <p:ph type="ftr" sz="quarter" idx="11"/>
          </p:nvPr>
        </p:nvSpPr>
        <p:spPr>
          <a:xfrm>
            <a:off x="3124200" y="6324600"/>
            <a:ext cx="2895600" cy="273050"/>
          </a:xfrm>
        </p:spPr>
        <p:txBody>
          <a:bodyPr/>
          <a:lstStyle>
            <a:lvl1pPr>
              <a:defRPr sz="1400">
                <a:solidFill>
                  <a:schemeClr val="tx2">
                    <a:lumMod val="75000"/>
                  </a:schemeClr>
                </a:solidFill>
              </a:defRPr>
            </a:lvl1pPr>
          </a:lstStyle>
          <a:p>
            <a:endParaRPr lang="en-US"/>
          </a:p>
        </p:txBody>
      </p:sp>
      <p:sp>
        <p:nvSpPr>
          <p:cNvPr id="6" name="Slide Number Placeholder 5"/>
          <p:cNvSpPr>
            <a:spLocks noGrp="1"/>
          </p:cNvSpPr>
          <p:nvPr>
            <p:ph type="sldNum" sz="quarter" idx="12"/>
          </p:nvPr>
        </p:nvSpPr>
        <p:spPr>
          <a:xfrm>
            <a:off x="6553200" y="6324600"/>
            <a:ext cx="2133600" cy="273050"/>
          </a:xfrm>
        </p:spPr>
        <p:txBody>
          <a:bodyPr/>
          <a:lstStyle>
            <a:lvl1pPr>
              <a:defRPr sz="1400">
                <a:solidFill>
                  <a:schemeClr val="tx2">
                    <a:lumMod val="75000"/>
                  </a:schemeClr>
                </a:solidFill>
              </a:defRPr>
            </a:lvl1pPr>
          </a:lstStyle>
          <a:p>
            <a:fld id="{B51EACD6-A525-4B49-8009-7F09B4461B46}" type="slidenum">
              <a:rPr lang="en-US" smtClean="0"/>
              <a:pPr/>
              <a:t>‹#›</a:t>
            </a:fld>
            <a:endParaRPr lang="en-US"/>
          </a:p>
        </p:txBody>
      </p:sp>
      <p:sp>
        <p:nvSpPr>
          <p:cNvPr id="2" name="Title 1"/>
          <p:cNvSpPr>
            <a:spLocks noGrp="1"/>
          </p:cNvSpPr>
          <p:nvPr>
            <p:ph type="ctrTitle"/>
          </p:nvPr>
        </p:nvSpPr>
        <p:spPr>
          <a:xfrm>
            <a:off x="524435" y="4953000"/>
            <a:ext cx="8095130" cy="857250"/>
          </a:xfrm>
        </p:spPr>
        <p:txBody>
          <a:bodyPr anchor="b" anchorCtr="0">
            <a:noAutofit/>
          </a:bodyPr>
          <a:lstStyle>
            <a:lvl1pPr>
              <a:defRPr sz="5400">
                <a:solidFill>
                  <a:schemeClr val="tx2"/>
                </a:solidFill>
                <a:effectLst>
                  <a:outerShdw blurRad="50800" dist="38100" dir="2700000" algn="tl" rotWithShape="0">
                    <a:prstClr val="black">
                      <a:alpha val="40000"/>
                    </a:prstClr>
                  </a:outerShdw>
                </a:effectLst>
              </a:defRPr>
            </a:lvl1pPr>
          </a:lstStyle>
          <a:p>
            <a:r>
              <a:rPr lang="zh-TW" altLang="en-US" smtClean="0"/>
              <a:t>按一下以編輯母片標題樣式</a:t>
            </a:r>
            <a:endParaRPr/>
          </a:p>
        </p:txBody>
      </p:sp>
      <p:sp>
        <p:nvSpPr>
          <p:cNvPr id="3" name="Subtitle 2"/>
          <p:cNvSpPr>
            <a:spLocks noGrp="1"/>
          </p:cNvSpPr>
          <p:nvPr>
            <p:ph type="subTitle" idx="1"/>
          </p:nvPr>
        </p:nvSpPr>
        <p:spPr>
          <a:xfrm>
            <a:off x="524435" y="5791200"/>
            <a:ext cx="8095130" cy="507200"/>
          </a:xfrm>
        </p:spPr>
        <p:txBody>
          <a:bodyPr>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 按一下以編輯母片子標題樣式</a:t>
            </a:r>
            <a:endParaRPr dirty="0"/>
          </a:p>
        </p:txBody>
      </p:sp>
      <p:sp>
        <p:nvSpPr>
          <p:cNvPr id="11" name="Picture Placeholder 10"/>
          <p:cNvSpPr>
            <a:spLocks noGrp="1"/>
          </p:cNvSpPr>
          <p:nvPr>
            <p:ph type="pic" sz="quarter" idx="13"/>
          </p:nvPr>
        </p:nvSpPr>
        <p:spPr>
          <a:xfrm>
            <a:off x="1764792" y="804672"/>
            <a:ext cx="5638800" cy="3657600"/>
          </a:xfrm>
        </p:spPr>
        <p:txBody>
          <a:bodyPr/>
          <a:lstStyle>
            <a:lvl1pPr>
              <a:buNone/>
              <a:defRPr>
                <a:solidFill>
                  <a:schemeClr val="bg2"/>
                </a:solidFill>
              </a:defRPr>
            </a:lvl1pPr>
          </a:lstStyle>
          <a:p>
            <a:r>
              <a:rPr lang="zh-TW" altLang="en-US" smtClean="0"/>
              <a:t>將圖片拖曳至版面配置區或按一下圖示以新增</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區段標頭">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90818" y="2514600"/>
            <a:ext cx="8162365" cy="914400"/>
          </a:xfrm>
        </p:spPr>
        <p:txBody>
          <a:bodyPr anchor="b" anchorCtr="0"/>
          <a:lstStyle>
            <a:lvl1pPr algn="ctr">
              <a:defRPr sz="5400" b="0" cap="none" baseline="0">
                <a:solidFill>
                  <a:schemeClr val="tx2"/>
                </a:solidFill>
                <a:effectLst>
                  <a:outerShdw blurRad="50800" dist="38100" dir="2700000" algn="tl" rotWithShape="0">
                    <a:prstClr val="black">
                      <a:alpha val="40000"/>
                    </a:prstClr>
                  </a:outerShdw>
                </a:effectLst>
              </a:defRPr>
            </a:lvl1pPr>
          </a:lstStyle>
          <a:p>
            <a:r>
              <a:rPr lang="zh-TW" altLang="en-US" smtClean="0"/>
              <a:t>按一下以編輯母片標題樣式</a:t>
            </a:r>
            <a:endParaRPr/>
          </a:p>
        </p:txBody>
      </p:sp>
      <p:sp>
        <p:nvSpPr>
          <p:cNvPr id="3" name="Text Placeholder 2"/>
          <p:cNvSpPr>
            <a:spLocks noGrp="1"/>
          </p:cNvSpPr>
          <p:nvPr>
            <p:ph type="body" idx="1"/>
          </p:nvPr>
        </p:nvSpPr>
        <p:spPr>
          <a:xfrm>
            <a:off x="490818" y="3429000"/>
            <a:ext cx="8162365" cy="701000"/>
          </a:xfrm>
        </p:spPr>
        <p:txBody>
          <a:bodyPr anchor="t" anchorCtr="0">
            <a:normAutofit/>
          </a:bodyPr>
          <a:lstStyle>
            <a:lvl1pPr marL="0" indent="0" algn="ctr">
              <a:spcBef>
                <a:spcPts val="0"/>
              </a:spcBef>
              <a:buNone/>
              <a:defRPr sz="1800">
                <a:solidFill>
                  <a:schemeClr val="tx2"/>
                </a:solidFill>
                <a:effectLst>
                  <a:outerShdw blurRad="50800" dist="38100" dir="2700000" algn="tl" rotWithShape="0">
                    <a:prstClr val="black">
                      <a:alpha val="40000"/>
                    </a:prst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Date Placeholder 3"/>
          <p:cNvSpPr>
            <a:spLocks noGrp="1"/>
          </p:cNvSpPr>
          <p:nvPr>
            <p:ph type="dt" sz="half" idx="10"/>
          </p:nvPr>
        </p:nvSpPr>
        <p:spPr/>
        <p:txBody>
          <a:bodyPr vert="horz" lIns="91440" tIns="45720" rIns="91440" bIns="45720" rtlCol="0" anchor="ctr"/>
          <a:lstStyle>
            <a:lvl1pPr marL="0" algn="l" defTabSz="914400" rtl="0" eaLnBrk="1" latinLnBrk="0" hangingPunct="1">
              <a:defRPr sz="1400" kern="1200">
                <a:solidFill>
                  <a:schemeClr val="tx2">
                    <a:lumMod val="75000"/>
                  </a:schemeClr>
                </a:solidFill>
                <a:latin typeface="+mn-lt"/>
                <a:ea typeface="+mn-ea"/>
                <a:cs typeface="+mn-cs"/>
              </a:defRPr>
            </a:lvl1pPr>
          </a:lstStyle>
          <a:p>
            <a:fld id="{A6BE1EF4-31ED-45C2-AC47-F2718A41336B}" type="datetimeFigureOut">
              <a:rPr lang="en-US" smtClean="0"/>
              <a:pPr/>
              <a:t>12/15/11</a:t>
            </a:fld>
            <a:endParaRPr lang="en-US"/>
          </a:p>
        </p:txBody>
      </p:sp>
      <p:sp>
        <p:nvSpPr>
          <p:cNvPr id="5" name="Footer Placeholder 4"/>
          <p:cNvSpPr>
            <a:spLocks noGrp="1"/>
          </p:cNvSpPr>
          <p:nvPr>
            <p:ph type="ftr" sz="quarter" idx="11"/>
          </p:nvPr>
        </p:nvSpPr>
        <p:spPr/>
        <p:txBody>
          <a:bodyPr vert="horz" lIns="91440" tIns="45720" rIns="91440" bIns="45720" rtlCol="0" anchor="ctr"/>
          <a:lstStyle>
            <a:lvl1pPr marL="0" algn="ctr" defTabSz="914400" rtl="0" eaLnBrk="1" latinLnBrk="0" hangingPunct="1">
              <a:defRPr sz="1400" kern="1200">
                <a:solidFill>
                  <a:schemeClr val="tx2">
                    <a:lumMod val="75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p:txBody>
          <a:bodyPr vert="horz" lIns="91440" tIns="45720" rIns="91440" bIns="45720" rtlCol="0" anchor="ctr"/>
          <a:lstStyle>
            <a:lvl1pPr marL="0" algn="r" defTabSz="914400" rtl="0" eaLnBrk="1" latinLnBrk="0" hangingPunct="1">
              <a:defRPr sz="1400" kern="1200">
                <a:solidFill>
                  <a:schemeClr val="tx2">
                    <a:lumMod val="75000"/>
                  </a:schemeClr>
                </a:solidFill>
                <a:latin typeface="+mn-lt"/>
                <a:ea typeface="+mn-ea"/>
                <a:cs typeface="+mn-cs"/>
              </a:defRPr>
            </a:lvl1pPr>
          </a:lstStyle>
          <a:p>
            <a:fld id="{B51EACD6-A525-4B49-8009-7F09B4461B4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4" name="Content Placeholder 3"/>
          <p:cNvSpPr>
            <a:spLocks noGrp="1"/>
          </p:cNvSpPr>
          <p:nvPr>
            <p:ph sz="half" idx="2"/>
          </p:nvPr>
        </p:nvSpPr>
        <p:spPr>
          <a:xfrm>
            <a:off x="46482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5" name="Date Placeholder 4"/>
          <p:cNvSpPr>
            <a:spLocks noGrp="1"/>
          </p:cNvSpPr>
          <p:nvPr>
            <p:ph type="dt" sz="half" idx="10"/>
          </p:nvPr>
        </p:nvSpPr>
        <p:spPr/>
        <p:txBody>
          <a:bodyPr/>
          <a:lstStyle/>
          <a:p>
            <a:fld id="{A6BE1EF4-31ED-45C2-AC47-F2718A41336B}" type="datetimeFigureOut">
              <a:rPr lang="en-US" smtClean="0"/>
              <a:pPr/>
              <a:t>12/15/11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smtClean="0"/>
              <a:t>按一下以編輯母片標題樣式</a:t>
            </a:r>
            <a:endParaRPr/>
          </a:p>
        </p:txBody>
      </p:sp>
      <p:sp>
        <p:nvSpPr>
          <p:cNvPr id="3" name="Text Placeholder 2"/>
          <p:cNvSpPr>
            <a:spLocks noGrp="1"/>
          </p:cNvSpPr>
          <p:nvPr>
            <p:ph type="body" idx="1"/>
          </p:nvPr>
        </p:nvSpPr>
        <p:spPr>
          <a:xfrm>
            <a:off x="723900" y="1598613"/>
            <a:ext cx="3773488"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Content Placeholder 3"/>
          <p:cNvSpPr>
            <a:spLocks noGrp="1"/>
          </p:cNvSpPr>
          <p:nvPr>
            <p:ph sz="half" idx="2"/>
          </p:nvPr>
        </p:nvSpPr>
        <p:spPr>
          <a:xfrm>
            <a:off x="723900" y="2174875"/>
            <a:ext cx="3773488"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5" name="Text Placeholder 4"/>
          <p:cNvSpPr>
            <a:spLocks noGrp="1"/>
          </p:cNvSpPr>
          <p:nvPr>
            <p:ph type="body" sz="quarter" idx="3"/>
          </p:nvPr>
        </p:nvSpPr>
        <p:spPr>
          <a:xfrm>
            <a:off x="4645026" y="1598613"/>
            <a:ext cx="3776472" cy="427877"/>
          </a:xfrm>
        </p:spPr>
        <p:txBody>
          <a:bodyPr anchor="b">
            <a:norm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Content Placeholder 5"/>
          <p:cNvSpPr>
            <a:spLocks noGrp="1"/>
          </p:cNvSpPr>
          <p:nvPr>
            <p:ph sz="quarter" idx="4"/>
          </p:nvPr>
        </p:nvSpPr>
        <p:spPr>
          <a:xfrm>
            <a:off x="4645026" y="2174875"/>
            <a:ext cx="3776472" cy="3997325"/>
          </a:xfrm>
        </p:spPr>
        <p:txBody>
          <a:bodyPr/>
          <a:lstStyle>
            <a:lvl1pPr>
              <a:defRPr sz="2400"/>
            </a:lvl1pPr>
            <a:lvl2pPr>
              <a:defRPr sz="2200"/>
            </a:lvl2pPr>
            <a:lvl3pPr>
              <a:defRPr sz="2000"/>
            </a:lvl3pPr>
            <a:lvl4pPr>
              <a:defRPr sz="1800"/>
            </a:lvl4pPr>
            <a:lvl5pPr>
              <a:defRPr sz="1800"/>
            </a:lvl5pPr>
            <a:lvl6pPr>
              <a:defRPr sz="1600"/>
            </a:lvl6pPr>
            <a:lvl7pPr marL="2290763" indent="-344488">
              <a:defRPr sz="1600"/>
            </a:lvl7pPr>
            <a:lvl8pPr marL="2290763" indent="-344488">
              <a:defRPr sz="1600"/>
            </a:lvl8pPr>
            <a:lvl9pPr marL="2290763" indent="-344488">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7" name="Date Placeholder 6"/>
          <p:cNvSpPr>
            <a:spLocks noGrp="1"/>
          </p:cNvSpPr>
          <p:nvPr>
            <p:ph type="dt" sz="half" idx="10"/>
          </p:nvPr>
        </p:nvSpPr>
        <p:spPr/>
        <p:txBody>
          <a:bodyPr/>
          <a:lstStyle/>
          <a:p>
            <a:fld id="{A6BE1EF4-31ED-45C2-AC47-F2718A41336B}" type="datetimeFigureOut">
              <a:rPr lang="en-US" smtClean="0"/>
              <a:pPr/>
              <a:t>12/15/11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1EACD6-A525-4B49-8009-7F09B4461B4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兩項物件，上及下">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a:p>
        </p:txBody>
      </p:sp>
      <p:sp>
        <p:nvSpPr>
          <p:cNvPr id="3" name="Content Placeholder 2"/>
          <p:cNvSpPr>
            <a:spLocks noGrp="1"/>
          </p:cNvSpPr>
          <p:nvPr>
            <p:ph sz="half" idx="1"/>
          </p:nvPr>
        </p:nvSpPr>
        <p:spPr>
          <a:xfrm>
            <a:off x="723900" y="1586753"/>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5" name="Date Placeholder 4"/>
          <p:cNvSpPr>
            <a:spLocks noGrp="1"/>
          </p:cNvSpPr>
          <p:nvPr>
            <p:ph type="dt" sz="half" idx="10"/>
          </p:nvPr>
        </p:nvSpPr>
        <p:spPr/>
        <p:txBody>
          <a:bodyPr/>
          <a:lstStyle/>
          <a:p>
            <a:fld id="{A6BE1EF4-31ED-45C2-AC47-F2718A41336B}" type="datetimeFigureOut">
              <a:rPr lang="en-US" smtClean="0"/>
              <a:pPr/>
              <a:t>12/15/11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pPr/>
              <a:t>‹#›</a:t>
            </a:fld>
            <a:endParaRPr lang="en-US"/>
          </a:p>
        </p:txBody>
      </p:sp>
      <p:sp>
        <p:nvSpPr>
          <p:cNvPr id="8" name="Content Placeholder 2"/>
          <p:cNvSpPr>
            <a:spLocks noGrp="1"/>
          </p:cNvSpPr>
          <p:nvPr>
            <p:ph sz="half" idx="13"/>
          </p:nvPr>
        </p:nvSpPr>
        <p:spPr>
          <a:xfrm>
            <a:off x="723900" y="3914170"/>
            <a:ext cx="7707406" cy="2231136"/>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a:p>
        </p:txBody>
      </p:sp>
      <p:sp>
        <p:nvSpPr>
          <p:cNvPr id="3" name="Content Placeholder 2"/>
          <p:cNvSpPr>
            <a:spLocks noGrp="1"/>
          </p:cNvSpPr>
          <p:nvPr>
            <p:ph sz="half" idx="1"/>
          </p:nvPr>
        </p:nvSpPr>
        <p:spPr>
          <a:xfrm>
            <a:off x="723900" y="1586753"/>
            <a:ext cx="3776472" cy="4583860"/>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5" name="Date Placeholder 4"/>
          <p:cNvSpPr>
            <a:spLocks noGrp="1"/>
          </p:cNvSpPr>
          <p:nvPr>
            <p:ph type="dt" sz="half" idx="10"/>
          </p:nvPr>
        </p:nvSpPr>
        <p:spPr/>
        <p:txBody>
          <a:bodyPr/>
          <a:lstStyle/>
          <a:p>
            <a:fld id="{A6BE1EF4-31ED-45C2-AC47-F2718A41336B}" type="datetimeFigureOut">
              <a:rPr lang="en-US" smtClean="0"/>
              <a:pPr/>
              <a:t>12/15/11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1EACD6-A525-4B49-8009-7F09B4461B46}" type="slidenum">
              <a:rPr lang="en-US" smtClean="0"/>
              <a:pPr/>
              <a:t>‹#›</a:t>
            </a:fld>
            <a:endParaRPr lang="en-US"/>
          </a:p>
        </p:txBody>
      </p:sp>
      <p:sp>
        <p:nvSpPr>
          <p:cNvPr id="8"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 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smtClean="0"/>
              <a:t>按一下以編輯母片標題樣式</a:t>
            </a:r>
            <a:endParaRPr/>
          </a:p>
        </p:txBody>
      </p:sp>
      <p:sp>
        <p:nvSpPr>
          <p:cNvPr id="3" name="Date Placeholder 2"/>
          <p:cNvSpPr>
            <a:spLocks noGrp="1"/>
          </p:cNvSpPr>
          <p:nvPr>
            <p:ph type="dt" sz="half" idx="10"/>
          </p:nvPr>
        </p:nvSpPr>
        <p:spPr/>
        <p:txBody>
          <a:bodyPr/>
          <a:lstStyle/>
          <a:p>
            <a:fld id="{A6BE1EF4-31ED-45C2-AC47-F2718A41336B}" type="datetimeFigureOut">
              <a:rPr lang="en-US" smtClean="0"/>
              <a:pPr/>
              <a:t>12/15/11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1EACD6-A525-4B49-8009-7F09B4461B46}" type="slidenum">
              <a:rPr lang="en-US" smtClean="0"/>
              <a:pPr/>
              <a:t>‹#›</a:t>
            </a:fld>
            <a:endParaRPr lang="en-US"/>
          </a:p>
        </p:txBody>
      </p:sp>
      <p:sp>
        <p:nvSpPr>
          <p:cNvPr id="6" name="Content Placeholder 2"/>
          <p:cNvSpPr>
            <a:spLocks noGrp="1"/>
          </p:cNvSpPr>
          <p:nvPr>
            <p:ph sz="half" idx="1"/>
          </p:nvPr>
        </p:nvSpPr>
        <p:spPr>
          <a:xfrm>
            <a:off x="7239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7" name="Content Placeholder 3"/>
          <p:cNvSpPr>
            <a:spLocks noGrp="1"/>
          </p:cNvSpPr>
          <p:nvPr>
            <p:ph sz="half" idx="2"/>
          </p:nvPr>
        </p:nvSpPr>
        <p:spPr>
          <a:xfrm>
            <a:off x="4648200" y="1586753"/>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8" name="Content Placeholder 2"/>
          <p:cNvSpPr>
            <a:spLocks noGrp="1"/>
          </p:cNvSpPr>
          <p:nvPr>
            <p:ph sz="half" idx="13"/>
          </p:nvPr>
        </p:nvSpPr>
        <p:spPr>
          <a:xfrm>
            <a:off x="7239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9" name="Content Placeholder 3"/>
          <p:cNvSpPr>
            <a:spLocks noGrp="1"/>
          </p:cNvSpPr>
          <p:nvPr>
            <p:ph sz="half" idx="14"/>
          </p:nvPr>
        </p:nvSpPr>
        <p:spPr>
          <a:xfrm>
            <a:off x="4648200" y="3913094"/>
            <a:ext cx="3776472" cy="2232212"/>
          </a:xfrm>
        </p:spPr>
        <p:txBody>
          <a:bodyPr>
            <a:normAutofit/>
          </a:bodyPr>
          <a:lstStyle>
            <a:lvl1pPr>
              <a:defRPr sz="2400"/>
            </a:lvl1pPr>
            <a:lvl2pPr>
              <a:defRPr sz="2200"/>
            </a:lvl2pPr>
            <a:lvl3pPr>
              <a:defRPr sz="2000"/>
            </a:lvl3pPr>
            <a:lvl4pPr>
              <a:defRPr sz="1800"/>
            </a:lvl4pPr>
            <a:lvl5pPr>
              <a:defRPr sz="1800"/>
            </a:lvl5pPr>
            <a:lvl6pPr>
              <a:defRPr sz="1800"/>
            </a:lvl6pPr>
            <a:lvl7pPr marL="2290763" indent="-344488">
              <a:defRPr sz="1800"/>
            </a:lvl7pPr>
            <a:lvl8pPr marL="2290763" indent="-344488">
              <a:defRPr sz="1800"/>
            </a:lvl8pPr>
            <a:lvl9pPr marL="2290763" indent="-344488">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6141" y="314979"/>
            <a:ext cx="7691719" cy="1143000"/>
          </a:xfrm>
          <a:prstGeom prst="rect">
            <a:avLst/>
          </a:prstGeom>
        </p:spPr>
        <p:txBody>
          <a:bodyPr vert="horz" lIns="91440" tIns="45720" rIns="91440" bIns="45720" rtlCol="0" anchor="ctr">
            <a:noAutofit/>
          </a:bodyPr>
          <a:lstStyle/>
          <a:p>
            <a:r>
              <a:rPr/>
              <a:t>Click to edit title style</a:t>
            </a:r>
          </a:p>
        </p:txBody>
      </p:sp>
      <p:sp>
        <p:nvSpPr>
          <p:cNvPr id="3" name="Text Placeholder 2"/>
          <p:cNvSpPr>
            <a:spLocks noGrp="1"/>
          </p:cNvSpPr>
          <p:nvPr>
            <p:ph type="body" idx="1"/>
          </p:nvPr>
        </p:nvSpPr>
        <p:spPr>
          <a:xfrm>
            <a:off x="726141" y="1586753"/>
            <a:ext cx="7691719" cy="4571999"/>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400">
                <a:solidFill>
                  <a:schemeClr val="tx1">
                    <a:lumMod val="65000"/>
                    <a:lumOff val="35000"/>
                  </a:schemeClr>
                </a:solidFill>
              </a:defRPr>
            </a:lvl1pPr>
          </a:lstStyle>
          <a:p>
            <a:fld id="{A6BE1EF4-31ED-45C2-AC47-F2718A41336B}" type="datetimeFigureOut">
              <a:rPr lang="en-US" smtClean="0"/>
              <a:pPr/>
              <a:t>12/15/11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4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400">
                <a:solidFill>
                  <a:schemeClr val="tx1">
                    <a:lumMod val="65000"/>
                    <a:lumOff val="35000"/>
                  </a:schemeClr>
                </a:solidFill>
              </a:defRPr>
            </a:lvl1pPr>
          </a:lstStyle>
          <a:p>
            <a:fld id="{B51EACD6-A525-4B49-8009-7F09B4461B4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ctr" defTabSz="914400" rtl="0" eaLnBrk="1" latinLnBrk="0" hangingPunct="1">
        <a:spcBef>
          <a:spcPct val="0"/>
        </a:spcBef>
        <a:buNone/>
        <a:defRPr sz="5400" kern="1200">
          <a:solidFill>
            <a:schemeClr val="tx1">
              <a:lumMod val="85000"/>
              <a:lumOff val="15000"/>
            </a:schemeClr>
          </a:solidFill>
          <a:latin typeface="+mj-lt"/>
          <a:ea typeface="+mj-ea"/>
          <a:cs typeface="+mj-cs"/>
        </a:defRPr>
      </a:lvl1pPr>
    </p:titleStyle>
    <p:bodyStyle>
      <a:lvl1pPr marL="457200" indent="-457200" algn="l" defTabSz="914400" rtl="0" eaLnBrk="1" latinLnBrk="0" hangingPunct="1">
        <a:spcBef>
          <a:spcPts val="2400"/>
        </a:spcBef>
        <a:buSzPct val="90000"/>
        <a:buFont typeface="Wingdings" pitchFamily="2" charset="2"/>
        <a:buChar char="v"/>
        <a:defRPr sz="2400" kern="1200">
          <a:solidFill>
            <a:schemeClr val="tx1">
              <a:lumMod val="75000"/>
              <a:lumOff val="25000"/>
            </a:schemeClr>
          </a:solidFill>
          <a:latin typeface="+mn-lt"/>
          <a:ea typeface="+mn-ea"/>
          <a:cs typeface="+mn-cs"/>
        </a:defRPr>
      </a:lvl1pPr>
      <a:lvl2pPr marL="914400" indent="-457200" algn="l" defTabSz="914400" rtl="0" eaLnBrk="1" latinLnBrk="0" hangingPunct="1">
        <a:spcBef>
          <a:spcPts val="1200"/>
        </a:spcBef>
        <a:buClr>
          <a:schemeClr val="bg1">
            <a:lumMod val="65000"/>
          </a:schemeClr>
        </a:buClr>
        <a:buSzPct val="90000"/>
        <a:buFont typeface="Wingdings" pitchFamily="2" charset="2"/>
        <a:buChar char="v"/>
        <a:defRPr sz="2200" kern="1200">
          <a:solidFill>
            <a:schemeClr val="tx1">
              <a:lumMod val="75000"/>
              <a:lumOff val="25000"/>
            </a:schemeClr>
          </a:solidFill>
          <a:latin typeface="+mn-lt"/>
          <a:ea typeface="+mn-ea"/>
          <a:cs typeface="+mn-cs"/>
        </a:defRPr>
      </a:lvl2pPr>
      <a:lvl3pPr marL="1263650" indent="-349250" algn="l" defTabSz="914400" rtl="0" eaLnBrk="1" latinLnBrk="0" hangingPunct="1">
        <a:spcBef>
          <a:spcPts val="1200"/>
        </a:spcBef>
        <a:buSzPct val="90000"/>
        <a:buFont typeface="Wingdings" pitchFamily="2" charset="2"/>
        <a:buChar char="v"/>
        <a:defRPr sz="2000" kern="1200">
          <a:solidFill>
            <a:schemeClr val="tx1">
              <a:lumMod val="75000"/>
              <a:lumOff val="25000"/>
            </a:schemeClr>
          </a:solidFill>
          <a:latin typeface="+mn-lt"/>
          <a:ea typeface="+mn-ea"/>
          <a:cs typeface="+mn-cs"/>
        </a:defRPr>
      </a:lvl3pPr>
      <a:lvl4pPr marL="1600200" indent="-336550" algn="l" defTabSz="914400" rtl="0" eaLnBrk="1" latinLnBrk="0" hangingPunct="1">
        <a:spcBef>
          <a:spcPts val="1200"/>
        </a:spcBef>
        <a:buClr>
          <a:schemeClr val="bg1">
            <a:lumMod val="65000"/>
          </a:schemeClr>
        </a:buClr>
        <a:buSzPct val="90000"/>
        <a:buFont typeface="Wingdings" pitchFamily="2" charset="2"/>
        <a:buChar char="v"/>
        <a:defRPr sz="1800" kern="1200">
          <a:solidFill>
            <a:schemeClr val="tx1">
              <a:lumMod val="75000"/>
              <a:lumOff val="25000"/>
            </a:schemeClr>
          </a:solidFill>
          <a:latin typeface="+mn-lt"/>
          <a:ea typeface="+mn-ea"/>
          <a:cs typeface="+mn-cs"/>
        </a:defRPr>
      </a:lvl4pPr>
      <a:lvl5pPr marL="1946275" indent="-346075" algn="l" defTabSz="914400" rtl="0" eaLnBrk="1" latinLnBrk="0" hangingPunct="1">
        <a:spcBef>
          <a:spcPts val="1200"/>
        </a:spcBef>
        <a:buSzPct val="90000"/>
        <a:buFont typeface="Wingdings" pitchFamily="2" charset="2"/>
        <a:buChar char="v"/>
        <a:defRPr sz="1800" kern="1200">
          <a:solidFill>
            <a:schemeClr val="tx1">
              <a:lumMod val="75000"/>
              <a:lumOff val="25000"/>
            </a:schemeClr>
          </a:solidFill>
          <a:latin typeface="+mn-lt"/>
          <a:ea typeface="+mn-ea"/>
          <a:cs typeface="+mn-cs"/>
        </a:defRPr>
      </a:lvl5pPr>
      <a:lvl6pPr marL="229076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6pPr>
      <a:lvl7pPr marL="2625725" indent="-344488" algn="l" defTabSz="914400" rtl="0" eaLnBrk="1" latinLnBrk="0" hangingPunct="1">
        <a:spcBef>
          <a:spcPct val="20000"/>
        </a:spcBef>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7pPr>
      <a:lvl8pPr marL="2970213" indent="-344488" algn="l" defTabSz="914400" rtl="0" eaLnBrk="1" latinLnBrk="0" hangingPunct="1">
        <a:spcBef>
          <a:spcPct val="20000"/>
        </a:spcBef>
        <a:buClr>
          <a:schemeClr val="bg1">
            <a:lumMod val="65000"/>
          </a:schemeClr>
        </a:buClr>
        <a:buSzPct val="90000"/>
        <a:buFont typeface="Wingdings" pitchFamily="2" charset="2"/>
        <a:buChar char="v"/>
        <a:defRPr lang="en-US" sz="1800" kern="1200" dirty="0" smtClean="0">
          <a:solidFill>
            <a:schemeClr val="tx1">
              <a:lumMod val="75000"/>
              <a:lumOff val="25000"/>
            </a:schemeClr>
          </a:solidFill>
          <a:latin typeface="+mn-lt"/>
          <a:ea typeface="+mn-ea"/>
          <a:cs typeface="+mn-cs"/>
        </a:defRPr>
      </a:lvl8pPr>
      <a:lvl9pPr marL="3313113" indent="-344488" algn="l" defTabSz="914400" rtl="0" eaLnBrk="1" latinLnBrk="0" hangingPunct="1">
        <a:spcBef>
          <a:spcPct val="20000"/>
        </a:spcBef>
        <a:buSzPct val="90000"/>
        <a:buFont typeface="Wingdings" pitchFamily="2" charset="2"/>
        <a:buChar char="v"/>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gif"/><Relationship Id="rId3"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hyperlink" Target="http://www.biography.com/people/jack-the-ripper-9351486" TargetMode="External"/><Relationship Id="rId4" Type="http://schemas.openxmlformats.org/officeDocument/2006/relationships/hyperlink" Target="http://www.telegraph.co.uk/news/uknews/crime/8866083/Jack-the-Ripper-Is-this-six-inch-knife-used-by-Victorian-serial-killer.html" TargetMode="External"/><Relationship Id="rId5" Type="http://schemas.openxmlformats.org/officeDocument/2006/relationships/hyperlink" Target="http://www.jack-the-ripper.org/" TargetMode="External"/><Relationship Id="rId6" Type="http://schemas.openxmlformats.org/officeDocument/2006/relationships/hyperlink" Target="http://forum.casebook.org/showthread.php?t=3628" TargetMode="External"/><Relationship Id="rId1" Type="http://schemas.openxmlformats.org/officeDocument/2006/relationships/slideLayout" Target="../slideLayouts/slideLayout2.xml"/><Relationship Id="rId2" Type="http://schemas.openxmlformats.org/officeDocument/2006/relationships/hyperlink" Target="http://www.met.police.uk/history/ripper.ht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 Id="rId3" Type="http://schemas.openxmlformats.org/officeDocument/2006/relationships/image" Target="../media/image1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lstStyle/>
          <a:p>
            <a:r>
              <a:rPr kumimoji="1" lang="en-US" altLang="zh-TW" dirty="0" smtClean="0"/>
              <a:t>Jack the Ripper</a:t>
            </a:r>
            <a:endParaRPr kumimoji="1" lang="zh-TW" altLang="en-US" dirty="0"/>
          </a:p>
        </p:txBody>
      </p:sp>
      <p:sp>
        <p:nvSpPr>
          <p:cNvPr id="3" name="子標題 2"/>
          <p:cNvSpPr>
            <a:spLocks noGrp="1"/>
          </p:cNvSpPr>
          <p:nvPr>
            <p:ph type="subTitle" idx="1"/>
          </p:nvPr>
        </p:nvSpPr>
        <p:spPr/>
        <p:txBody>
          <a:bodyPr/>
          <a:lstStyle/>
          <a:p>
            <a:r>
              <a:rPr kumimoji="1" lang="en-US" altLang="zh-TW" dirty="0" smtClean="0"/>
              <a:t>Venus Chueh, Chen </a:t>
            </a:r>
            <a:r>
              <a:rPr kumimoji="1" lang="en-US" altLang="zh-TW" dirty="0" err="1" smtClean="0"/>
              <a:t>Shen</a:t>
            </a:r>
            <a:r>
              <a:rPr kumimoji="1" lang="en-US" altLang="zh-TW" dirty="0" smtClean="0"/>
              <a:t>, Wilson </a:t>
            </a:r>
            <a:r>
              <a:rPr kumimoji="1" lang="en-US" altLang="zh-TW" dirty="0" err="1" smtClean="0"/>
              <a:t>Xu</a:t>
            </a:r>
            <a:endParaRPr kumimoji="1" lang="zh-TW" altLang="en-US" dirty="0"/>
          </a:p>
        </p:txBody>
      </p:sp>
    </p:spTree>
    <p:extLst>
      <p:ext uri="{BB962C8B-B14F-4D97-AF65-F5344CB8AC3E}">
        <p14:creationId xmlns:p14="http://schemas.microsoft.com/office/powerpoint/2010/main" val="400676283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2171" y="0"/>
            <a:ext cx="7691719" cy="1143000"/>
          </a:xfrm>
        </p:spPr>
        <p:txBody>
          <a:bodyPr/>
          <a:lstStyle/>
          <a:p>
            <a:r>
              <a:rPr kumimoji="1" lang="en-US" altLang="zh-TW" dirty="0" smtClean="0"/>
              <a:t>“From Hell”</a:t>
            </a:r>
            <a:endParaRPr kumimoji="1" lang="zh-TW" altLang="en-US" dirty="0"/>
          </a:p>
        </p:txBody>
      </p:sp>
      <p:pic>
        <p:nvPicPr>
          <p:cNvPr id="4" name="圖片 3" descr="418px-FromHellLett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31497" y="1066703"/>
            <a:ext cx="3070288" cy="4399767"/>
          </a:xfrm>
          <a:prstGeom prst="rect">
            <a:avLst/>
          </a:prstGeom>
        </p:spPr>
      </p:pic>
      <p:sp>
        <p:nvSpPr>
          <p:cNvPr id="6" name="文字方塊 5"/>
          <p:cNvSpPr txBox="1"/>
          <p:nvPr/>
        </p:nvSpPr>
        <p:spPr>
          <a:xfrm>
            <a:off x="293064" y="5466470"/>
            <a:ext cx="8547696" cy="1384995"/>
          </a:xfrm>
          <a:prstGeom prst="rect">
            <a:avLst/>
          </a:prstGeom>
          <a:noFill/>
        </p:spPr>
        <p:txBody>
          <a:bodyPr wrap="square" rtlCol="0">
            <a:spAutoFit/>
          </a:bodyPr>
          <a:lstStyle/>
          <a:p>
            <a:r>
              <a:rPr kumimoji="1" lang="en-US" altLang="zh-TW" sz="2800" dirty="0" smtClean="0"/>
              <a:t>On October, 1, Central News Agent received a postcard signed “Jack the Ripper” and clamed for the responsibility for </a:t>
            </a:r>
            <a:r>
              <a:rPr lang="en-US" altLang="zh-TW" sz="2800" dirty="0"/>
              <a:t> </a:t>
            </a:r>
            <a:r>
              <a:rPr lang="en-US" altLang="zh-TW" sz="2800" dirty="0" smtClean="0"/>
              <a:t>Catherine's </a:t>
            </a:r>
            <a:r>
              <a:rPr lang="en-US" altLang="zh-TW" sz="2800" dirty="0"/>
              <a:t>and </a:t>
            </a:r>
            <a:r>
              <a:rPr lang="en-US" altLang="zh-TW" sz="2800" dirty="0" smtClean="0"/>
              <a:t>Elizabeth's murder.</a:t>
            </a:r>
            <a:endParaRPr kumimoji="1" lang="zh-TW" altLang="en-US" sz="2800" dirty="0"/>
          </a:p>
        </p:txBody>
      </p:sp>
    </p:spTree>
    <p:extLst>
      <p:ext uri="{BB962C8B-B14F-4D97-AF65-F5344CB8AC3E}">
        <p14:creationId xmlns:p14="http://schemas.microsoft.com/office/powerpoint/2010/main" val="329587626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a:t>Mary </a:t>
            </a:r>
            <a:r>
              <a:rPr lang="en-US" altLang="zh-TW" dirty="0" smtClean="0"/>
              <a:t>Kelly</a:t>
            </a:r>
            <a:endParaRPr kumimoji="1" lang="zh-TW" altLang="en-US" dirty="0"/>
          </a:p>
        </p:txBody>
      </p:sp>
      <p:sp>
        <p:nvSpPr>
          <p:cNvPr id="7" name="文字方塊 6"/>
          <p:cNvSpPr txBox="1"/>
          <p:nvPr/>
        </p:nvSpPr>
        <p:spPr>
          <a:xfrm>
            <a:off x="4526210" y="1749041"/>
            <a:ext cx="4103308" cy="5170646"/>
          </a:xfrm>
          <a:prstGeom prst="rect">
            <a:avLst/>
          </a:prstGeom>
          <a:noFill/>
        </p:spPr>
        <p:txBody>
          <a:bodyPr wrap="square" rtlCol="0">
            <a:spAutoFit/>
          </a:bodyPr>
          <a:lstStyle/>
          <a:p>
            <a:pPr marL="457200" indent="-457200">
              <a:buFont typeface="Arial"/>
              <a:buChar char="•"/>
            </a:pPr>
            <a:r>
              <a:rPr lang="en-US" altLang="zh-TW" sz="3200" b="1" dirty="0"/>
              <a:t>9th November </a:t>
            </a:r>
            <a:r>
              <a:rPr lang="en-US" altLang="zh-TW" sz="3200" b="1" dirty="0" smtClean="0"/>
              <a:t>1888</a:t>
            </a:r>
          </a:p>
          <a:p>
            <a:pPr marL="457200" indent="-457200">
              <a:buFont typeface="Arial"/>
              <a:buChar char="•"/>
            </a:pPr>
            <a:r>
              <a:rPr lang="en-US" altLang="zh-TW" sz="3200" b="1" dirty="0" smtClean="0"/>
              <a:t>Her body was found when someone was coming to collect her rent. </a:t>
            </a:r>
          </a:p>
          <a:p>
            <a:pPr marL="457200" indent="-457200">
              <a:buFont typeface="Arial"/>
              <a:buChar char="•"/>
            </a:pPr>
            <a:r>
              <a:rPr lang="en-US" altLang="zh-TW" sz="3200" b="1" dirty="0" smtClean="0"/>
              <a:t>Her abdomen cavity was empty.</a:t>
            </a:r>
            <a:endParaRPr lang="en-US" altLang="zh-TW" sz="3200" b="1" dirty="0"/>
          </a:p>
          <a:p>
            <a:endParaRPr lang="en-US" altLang="zh-TW" sz="3200" b="1" dirty="0"/>
          </a:p>
          <a:p>
            <a:endParaRPr kumimoji="1" lang="en-US" altLang="zh-TW" dirty="0" smtClean="0"/>
          </a:p>
          <a:p>
            <a:endParaRPr kumimoji="1" lang="zh-TW" altLang="en-US" sz="2400" dirty="0"/>
          </a:p>
        </p:txBody>
      </p:sp>
      <p:pic>
        <p:nvPicPr>
          <p:cNvPr id="8" name="圖片 7" descr="MaryJaneKelly_Ripper_10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782" y="2107202"/>
            <a:ext cx="4210844" cy="2923355"/>
          </a:xfrm>
          <a:prstGeom prst="rect">
            <a:avLst/>
          </a:prstGeom>
        </p:spPr>
      </p:pic>
    </p:spTree>
    <p:extLst>
      <p:ext uri="{BB962C8B-B14F-4D97-AF65-F5344CB8AC3E}">
        <p14:creationId xmlns:p14="http://schemas.microsoft.com/office/powerpoint/2010/main" val="223675712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40014" y="446995"/>
            <a:ext cx="5460762" cy="1143000"/>
          </a:xfrm>
        </p:spPr>
        <p:txBody>
          <a:bodyPr/>
          <a:lstStyle/>
          <a:p>
            <a:r>
              <a:rPr lang="en-US" dirty="0" smtClean="0"/>
              <a:t>Mr. Mystery</a:t>
            </a:r>
            <a:br>
              <a:rPr lang="en-US" dirty="0" smtClean="0"/>
            </a:br>
            <a:r>
              <a:rPr lang="en-US" dirty="0" smtClean="0"/>
              <a:t>Jack the Ripper</a:t>
            </a:r>
            <a:endParaRPr lang="en-US" dirty="0"/>
          </a:p>
        </p:txBody>
      </p:sp>
      <p:sp>
        <p:nvSpPr>
          <p:cNvPr id="5" name="Subtitle 2"/>
          <p:cNvSpPr>
            <a:spLocks noGrp="1"/>
          </p:cNvSpPr>
          <p:nvPr>
            <p:ph idx="1"/>
          </p:nvPr>
        </p:nvSpPr>
        <p:spPr>
          <a:xfrm>
            <a:off x="481923" y="2042597"/>
            <a:ext cx="3836334" cy="4571999"/>
          </a:xfrm>
        </p:spPr>
        <p:txBody>
          <a:bodyPr>
            <a:normAutofit/>
          </a:bodyPr>
          <a:lstStyle/>
          <a:p>
            <a:pPr algn="l"/>
            <a:r>
              <a:rPr lang="en-US" sz="2400" dirty="0" smtClean="0">
                <a:solidFill>
                  <a:schemeClr val="tx1"/>
                </a:solidFill>
              </a:rPr>
              <a:t>The name 'Jack the Ripper' has become the most infamous in the annals of murder</a:t>
            </a:r>
            <a:r>
              <a:rPr lang="en-US" dirty="0">
                <a:solidFill>
                  <a:schemeClr val="tx1"/>
                </a:solidFill>
              </a:rPr>
              <a:t>.</a:t>
            </a:r>
            <a:endParaRPr lang="en-US" sz="2400" dirty="0">
              <a:solidFill>
                <a:schemeClr val="tx1"/>
              </a:solidFill>
            </a:endParaRPr>
          </a:p>
          <a:p>
            <a:pPr algn="l"/>
            <a:r>
              <a:rPr lang="en-US" sz="2400" dirty="0" smtClean="0">
                <a:solidFill>
                  <a:schemeClr val="tx1"/>
                </a:solidFill>
              </a:rPr>
              <a:t>It existed during 1888, from August 7</a:t>
            </a:r>
            <a:r>
              <a:rPr lang="en-US" sz="2400" baseline="30000" dirty="0" smtClean="0">
                <a:solidFill>
                  <a:schemeClr val="tx1"/>
                </a:solidFill>
              </a:rPr>
              <a:t>th</a:t>
            </a:r>
            <a:r>
              <a:rPr lang="en-US" sz="2400" dirty="0">
                <a:solidFill>
                  <a:schemeClr val="tx1"/>
                </a:solidFill>
              </a:rPr>
              <a:t> </a:t>
            </a:r>
            <a:r>
              <a:rPr lang="en-US" sz="2400" dirty="0" smtClean="0">
                <a:solidFill>
                  <a:schemeClr val="tx1"/>
                </a:solidFill>
              </a:rPr>
              <a:t>to November 9</a:t>
            </a:r>
            <a:r>
              <a:rPr lang="en-US" sz="2400" baseline="30000" dirty="0" smtClean="0">
                <a:solidFill>
                  <a:schemeClr val="tx1"/>
                </a:solidFill>
              </a:rPr>
              <a:t>th</a:t>
            </a:r>
            <a:r>
              <a:rPr lang="en-US" sz="2400" dirty="0" smtClean="0">
                <a:solidFill>
                  <a:schemeClr val="tx1"/>
                </a:solidFill>
              </a:rPr>
              <a:t>. But no one could arrest the killers.</a:t>
            </a:r>
            <a:endParaRPr lang="en-US" sz="2400" dirty="0">
              <a:solidFill>
                <a:schemeClr val="tx1"/>
              </a:solidFill>
            </a:endParaRPr>
          </a:p>
        </p:txBody>
      </p:sp>
      <p:pic>
        <p:nvPicPr>
          <p:cNvPr id="6" name="Picture 2" descr="http://www.deviantart.com/download/67514878/Jack_the_Ripper___Contest_by_AngelDemon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5062" y="1710210"/>
            <a:ext cx="3703311" cy="49043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370851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it one person?</a:t>
            </a:r>
            <a:endParaRPr lang="en-US" dirty="0"/>
          </a:p>
        </p:txBody>
      </p:sp>
      <p:sp>
        <p:nvSpPr>
          <p:cNvPr id="3" name="Content Placeholder 2"/>
          <p:cNvSpPr>
            <a:spLocks noGrp="1"/>
          </p:cNvSpPr>
          <p:nvPr>
            <p:ph idx="1"/>
          </p:nvPr>
        </p:nvSpPr>
        <p:spPr/>
        <p:txBody>
          <a:bodyPr/>
          <a:lstStyle/>
          <a:p>
            <a:pPr marL="0" indent="0">
              <a:buNone/>
            </a:pPr>
            <a:r>
              <a:rPr lang="en-US" dirty="0" smtClean="0"/>
              <a:t>Maybe… Mostly, suspects were Jews. </a:t>
            </a:r>
            <a:endParaRPr lang="en-US" dirty="0"/>
          </a:p>
          <a:p>
            <a:pPr marL="0" indent="0">
              <a:buNone/>
            </a:pPr>
            <a:endParaRPr lang="en-US" dirty="0" smtClean="0"/>
          </a:p>
          <a:p>
            <a:pPr marL="0" indent="0">
              <a:buNone/>
            </a:pPr>
            <a:r>
              <a:rPr lang="en-US" dirty="0" smtClean="0"/>
              <a:t>Cruel… Abrupt…. And violent</a:t>
            </a:r>
          </a:p>
          <a:p>
            <a:pPr marL="0" indent="0">
              <a:buNone/>
            </a:pPr>
            <a:endParaRPr lang="en-US" dirty="0"/>
          </a:p>
          <a:p>
            <a:pPr marL="0" indent="0">
              <a:buNone/>
            </a:pPr>
            <a:r>
              <a:rPr lang="en-US" dirty="0" smtClean="0"/>
              <a:t>Miserable prostitutes were killed by Jack the ripper mysteriously.</a:t>
            </a:r>
          </a:p>
          <a:p>
            <a:pPr marL="0" indent="0">
              <a:buNone/>
            </a:pPr>
            <a:endParaRPr lang="en-US" dirty="0"/>
          </a:p>
          <a:p>
            <a:pPr marL="0" indent="0">
              <a:buNone/>
            </a:pPr>
            <a:endParaRPr lang="en-US" dirty="0" smtClean="0"/>
          </a:p>
        </p:txBody>
      </p:sp>
    </p:spTree>
    <p:extLst>
      <p:ext uri="{BB962C8B-B14F-4D97-AF65-F5344CB8AC3E}">
        <p14:creationId xmlns:p14="http://schemas.microsoft.com/office/powerpoint/2010/main" val="29204690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r>
              <a:rPr lang="en-US" dirty="0" smtClean="0"/>
              <a:t>Take the whole world seriously</a:t>
            </a:r>
            <a:endParaRPr lang="en-US" dirty="0"/>
          </a:p>
        </p:txBody>
      </p:sp>
      <p:sp>
        <p:nvSpPr>
          <p:cNvPr id="3" name="Content Placeholder 2"/>
          <p:cNvSpPr>
            <a:spLocks noGrp="1"/>
          </p:cNvSpPr>
          <p:nvPr>
            <p:ph idx="1"/>
          </p:nvPr>
        </p:nvSpPr>
        <p:spPr>
          <a:xfrm>
            <a:off x="5524500" y="1600200"/>
            <a:ext cx="3619500" cy="5257800"/>
          </a:xfrm>
        </p:spPr>
        <p:txBody>
          <a:bodyPr>
            <a:normAutofit/>
          </a:bodyPr>
          <a:lstStyle/>
          <a:p>
            <a:r>
              <a:rPr lang="en-US" sz="2400" dirty="0" smtClean="0"/>
              <a:t>After consecutively killed five prostitutes, the media paid serious attention to report the horrible crime.</a:t>
            </a:r>
          </a:p>
          <a:p>
            <a:endParaRPr lang="en-US" sz="2400" dirty="0"/>
          </a:p>
          <a:p>
            <a:r>
              <a:rPr lang="en-US" sz="2400" dirty="0" smtClean="0"/>
              <a:t>Nobody knows who the guy is and how he looks like. </a:t>
            </a:r>
          </a:p>
        </p:txBody>
      </p:sp>
      <p:pic>
        <p:nvPicPr>
          <p:cNvPr id="1026" name="Picture 2" descr="http://cdn.theatlantic.com/static/coma/images/issues/201104/fallows-media-wid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09800"/>
            <a:ext cx="5524500" cy="4229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93965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Victims</a:t>
            </a:r>
            <a:endParaRPr lang="en-US" dirty="0"/>
          </a:p>
        </p:txBody>
      </p:sp>
      <p:sp>
        <p:nvSpPr>
          <p:cNvPr id="3" name="Content Placeholder 2"/>
          <p:cNvSpPr>
            <a:spLocks noGrp="1"/>
          </p:cNvSpPr>
          <p:nvPr>
            <p:ph idx="1"/>
          </p:nvPr>
        </p:nvSpPr>
        <p:spPr/>
        <p:txBody>
          <a:bodyPr/>
          <a:lstStyle/>
          <a:p>
            <a:r>
              <a:rPr lang="en-US" dirty="0" smtClean="0"/>
              <a:t>Martha </a:t>
            </a:r>
            <a:r>
              <a:rPr lang="en-US" dirty="0" err="1" smtClean="0"/>
              <a:t>Tabram</a:t>
            </a:r>
            <a:endParaRPr lang="en-US" dirty="0" smtClean="0"/>
          </a:p>
          <a:p>
            <a:r>
              <a:rPr lang="en-US" dirty="0" smtClean="0"/>
              <a:t>Mary Nichols</a:t>
            </a:r>
          </a:p>
          <a:p>
            <a:r>
              <a:rPr lang="en-US" dirty="0" smtClean="0"/>
              <a:t>Annie Chapman</a:t>
            </a:r>
          </a:p>
          <a:p>
            <a:r>
              <a:rPr lang="en-US" dirty="0" smtClean="0"/>
              <a:t>Elizabeth Stride</a:t>
            </a:r>
          </a:p>
          <a:p>
            <a:r>
              <a:rPr lang="en-US" dirty="0" smtClean="0"/>
              <a:t>Catherine </a:t>
            </a:r>
            <a:r>
              <a:rPr lang="en-US" dirty="0" err="1" smtClean="0"/>
              <a:t>Eddowes</a:t>
            </a:r>
            <a:endParaRPr lang="en-US" dirty="0" smtClean="0"/>
          </a:p>
          <a:p>
            <a:r>
              <a:rPr lang="en-US" dirty="0" smtClean="0"/>
              <a:t>Mary Kelly</a:t>
            </a:r>
            <a:endParaRPr lang="en-US" dirty="0"/>
          </a:p>
        </p:txBody>
      </p:sp>
    </p:spTree>
    <p:extLst>
      <p:ext uri="{BB962C8B-B14F-4D97-AF65-F5344CB8AC3E}">
        <p14:creationId xmlns:p14="http://schemas.microsoft.com/office/powerpoint/2010/main" val="23548393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Investigation</a:t>
            </a:r>
            <a:endParaRPr lang="en-US" dirty="0"/>
          </a:p>
        </p:txBody>
      </p:sp>
      <p:sp>
        <p:nvSpPr>
          <p:cNvPr id="3" name="Content Placeholder 2"/>
          <p:cNvSpPr>
            <a:spLocks noGrp="1"/>
          </p:cNvSpPr>
          <p:nvPr>
            <p:ph idx="1"/>
          </p:nvPr>
        </p:nvSpPr>
        <p:spPr/>
        <p:txBody>
          <a:bodyPr/>
          <a:lstStyle/>
          <a:p>
            <a:r>
              <a:rPr lang="en-US" dirty="0" smtClean="0"/>
              <a:t>Police could not find any evidence to determine the killer.</a:t>
            </a:r>
          </a:p>
          <a:p>
            <a:r>
              <a:rPr lang="en-US" dirty="0" smtClean="0"/>
              <a:t>According to the place where victims died, it was close to a hospital. Police thought that the killer was a doctor.</a:t>
            </a:r>
          </a:p>
        </p:txBody>
      </p:sp>
    </p:spTree>
    <p:extLst>
      <p:ext uri="{BB962C8B-B14F-4D97-AF65-F5344CB8AC3E}">
        <p14:creationId xmlns:p14="http://schemas.microsoft.com/office/powerpoint/2010/main" val="333731012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panic</a:t>
            </a:r>
            <a:endParaRPr lang="en-US" dirty="0"/>
          </a:p>
        </p:txBody>
      </p:sp>
      <p:sp>
        <p:nvSpPr>
          <p:cNvPr id="3" name="Content Placeholder 2"/>
          <p:cNvSpPr>
            <a:spLocks noGrp="1"/>
          </p:cNvSpPr>
          <p:nvPr>
            <p:ph idx="1"/>
          </p:nvPr>
        </p:nvSpPr>
        <p:spPr/>
        <p:txBody>
          <a:bodyPr/>
          <a:lstStyle/>
          <a:p>
            <a:r>
              <a:rPr lang="en-US" dirty="0" smtClean="0"/>
              <a:t>The killers sent scary letters to police.</a:t>
            </a:r>
          </a:p>
          <a:p>
            <a:pPr marL="0" indent="0">
              <a:buNone/>
            </a:pPr>
            <a:r>
              <a:rPr lang="en-US" dirty="0" smtClean="0"/>
              <a:t>(Claimed they would kill as much as they could before arrested.)</a:t>
            </a:r>
          </a:p>
          <a:p>
            <a:pPr marL="0" indent="0">
              <a:buNone/>
            </a:pPr>
            <a:endParaRPr lang="en-US" dirty="0"/>
          </a:p>
          <a:p>
            <a:pPr marL="0" indent="0">
              <a:buNone/>
            </a:pPr>
            <a:r>
              <a:rPr lang="en-US" dirty="0" smtClean="0"/>
              <a:t>Except Mary Jane Kelly could be heard while murdering, others were killed quietly.</a:t>
            </a:r>
          </a:p>
        </p:txBody>
      </p:sp>
    </p:spTree>
    <p:extLst>
      <p:ext uri="{BB962C8B-B14F-4D97-AF65-F5344CB8AC3E}">
        <p14:creationId xmlns:p14="http://schemas.microsoft.com/office/powerpoint/2010/main" val="386178973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nowadays</a:t>
            </a:r>
            <a:endParaRPr lang="en-US" dirty="0"/>
          </a:p>
        </p:txBody>
      </p:sp>
      <p:sp>
        <p:nvSpPr>
          <p:cNvPr id="3" name="Content Placeholder 2"/>
          <p:cNvSpPr>
            <a:spLocks noGrp="1"/>
          </p:cNvSpPr>
          <p:nvPr>
            <p:ph idx="1"/>
          </p:nvPr>
        </p:nvSpPr>
        <p:spPr/>
        <p:txBody>
          <a:bodyPr/>
          <a:lstStyle/>
          <a:p>
            <a:r>
              <a:rPr lang="en-US" dirty="0" smtClean="0"/>
              <a:t>It depicted the worst man in London, England.</a:t>
            </a:r>
          </a:p>
          <a:p>
            <a:r>
              <a:rPr lang="en-US" dirty="0" smtClean="0"/>
              <a:t>People described him wearing a black jacket with a scalpel that use for murder prostitutes.</a:t>
            </a:r>
          </a:p>
          <a:p>
            <a:endParaRPr lang="en-US" dirty="0"/>
          </a:p>
          <a:p>
            <a:r>
              <a:rPr lang="en-US" dirty="0" smtClean="0"/>
              <a:t>Media starts drawing a illusion</a:t>
            </a:r>
          </a:p>
          <a:p>
            <a:r>
              <a:rPr lang="en-US" dirty="0" smtClean="0"/>
              <a:t>Video games. Movies. Toys. Etc.</a:t>
            </a:r>
          </a:p>
        </p:txBody>
      </p:sp>
    </p:spTree>
    <p:extLst>
      <p:ext uri="{BB962C8B-B14F-4D97-AF65-F5344CB8AC3E}">
        <p14:creationId xmlns:p14="http://schemas.microsoft.com/office/powerpoint/2010/main" val="308141206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Media and cultural influence</a:t>
            </a:r>
            <a:endParaRPr lang="en-US" dirty="0"/>
          </a:p>
        </p:txBody>
      </p:sp>
      <p:pic>
        <p:nvPicPr>
          <p:cNvPr id="4" name="Content Placeholder 3" descr="Screen Shot 2011-12-15 at 10.41.47 AM.png"/>
          <p:cNvPicPr>
            <a:picLocks noGrp="1" noChangeAspect="1"/>
          </p:cNvPicPr>
          <p:nvPr>
            <p:ph idx="1"/>
          </p:nvPr>
        </p:nvPicPr>
        <p:blipFill>
          <a:blip r:embed="rId2"/>
          <a:srcRect t="-47817" b="-47817"/>
          <a:stretch>
            <a:fillRect/>
          </a:stretch>
        </p:blipFill>
        <p:spPr>
          <a:xfrm>
            <a:off x="726141" y="683881"/>
            <a:ext cx="7691719" cy="4571999"/>
          </a:xfrm>
        </p:spPr>
      </p:pic>
      <p:sp>
        <p:nvSpPr>
          <p:cNvPr id="6" name="Rectangle 5"/>
          <p:cNvSpPr/>
          <p:nvPr/>
        </p:nvSpPr>
        <p:spPr>
          <a:xfrm>
            <a:off x="726141" y="4340550"/>
            <a:ext cx="7873225" cy="1477328"/>
          </a:xfrm>
          <a:prstGeom prst="rect">
            <a:avLst/>
          </a:prstGeom>
        </p:spPr>
        <p:txBody>
          <a:bodyPr wrap="square">
            <a:spAutoFit/>
          </a:bodyPr>
          <a:lstStyle/>
          <a:p>
            <a:r>
              <a:rPr lang="en-US" dirty="0" smtClean="0"/>
              <a:t>While not the first serial killer, Jack the Ripper's case was the first to create a worldwide media frenzy. Tax reforms in the 1850s had enabled the publication of inexpensive newspapers with wider circulation. These mushroomed later in the Victorian era to include mass-circulation newspapers as cheap as a halfpenny,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4" name="Picture 3" descr="JackTheRipper.gif"/>
          <p:cNvPicPr>
            <a:picLocks noChangeAspect="1"/>
          </p:cNvPicPr>
          <p:nvPr/>
        </p:nvPicPr>
        <p:blipFill>
          <a:blip r:embed="rId2"/>
          <a:stretch>
            <a:fillRect/>
          </a:stretch>
        </p:blipFill>
        <p:spPr>
          <a:xfrm>
            <a:off x="0" y="0"/>
            <a:ext cx="4666046" cy="6858000"/>
          </a:xfrm>
          <a:prstGeom prst="rect">
            <a:avLst/>
          </a:prstGeom>
        </p:spPr>
      </p:pic>
      <p:pic>
        <p:nvPicPr>
          <p:cNvPr id="5" name="Picture 4" descr="jack-the-ripper.jpg"/>
          <p:cNvPicPr>
            <a:picLocks noChangeAspect="1"/>
          </p:cNvPicPr>
          <p:nvPr/>
        </p:nvPicPr>
        <p:blipFill>
          <a:blip r:embed="rId3"/>
          <a:stretch>
            <a:fillRect/>
          </a:stretch>
        </p:blipFill>
        <p:spPr>
          <a:xfrm>
            <a:off x="4666046" y="0"/>
            <a:ext cx="4472780" cy="6857999"/>
          </a:xfrm>
          <a:prstGeom prst="rect">
            <a:avLst/>
          </a:prstGeom>
        </p:spPr>
      </p:pic>
      <p:sp>
        <p:nvSpPr>
          <p:cNvPr id="6" name="Title 5"/>
          <p:cNvSpPr>
            <a:spLocks noGrp="1"/>
          </p:cNvSpPr>
          <p:nvPr>
            <p:ph type="ctrTitle"/>
          </p:nvPr>
        </p:nvSpPr>
        <p:spPr/>
        <p:txBody>
          <a:bodyPr/>
          <a:lstStyle/>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kumimoji="1" lang="en-US" altLang="zh-TW" dirty="0" smtClean="0"/>
              <a:t>Sources</a:t>
            </a:r>
            <a:endParaRPr kumimoji="1" lang="zh-TW" altLang="en-US" dirty="0"/>
          </a:p>
        </p:txBody>
      </p:sp>
      <p:sp>
        <p:nvSpPr>
          <p:cNvPr id="3" name="內容版面配置區 2"/>
          <p:cNvSpPr>
            <a:spLocks noGrp="1"/>
          </p:cNvSpPr>
          <p:nvPr>
            <p:ph idx="1"/>
          </p:nvPr>
        </p:nvSpPr>
        <p:spPr>
          <a:xfrm>
            <a:off x="726141" y="1586753"/>
            <a:ext cx="7691719" cy="5136936"/>
          </a:xfrm>
        </p:spPr>
        <p:txBody>
          <a:bodyPr>
            <a:normAutofit/>
          </a:bodyPr>
          <a:lstStyle/>
          <a:p>
            <a:r>
              <a:rPr kumimoji="1" lang="en-US" altLang="zh-TW" dirty="0" smtClean="0">
                <a:hlinkClick r:id="rId2"/>
              </a:rPr>
              <a:t>http://www.met.police.uk/history/ripper.htm</a:t>
            </a:r>
            <a:endParaRPr kumimoji="1" lang="en-US" altLang="zh-TW" dirty="0" smtClean="0"/>
          </a:p>
          <a:p>
            <a:r>
              <a:rPr kumimoji="1" lang="en-US" altLang="zh-TW" dirty="0">
                <a:hlinkClick r:id="rId3"/>
              </a:rPr>
              <a:t>http://www.biography.com/people/jack-the-ripper-</a:t>
            </a:r>
            <a:r>
              <a:rPr kumimoji="1" lang="en-US" altLang="zh-TW" dirty="0" smtClean="0">
                <a:hlinkClick r:id="rId3"/>
              </a:rPr>
              <a:t>9351486</a:t>
            </a:r>
            <a:endParaRPr kumimoji="1" lang="en-US" altLang="zh-TW" dirty="0" smtClean="0"/>
          </a:p>
          <a:p>
            <a:r>
              <a:rPr lang="en-US" altLang="zh-TW" dirty="0">
                <a:hlinkClick r:id="rId4"/>
              </a:rPr>
              <a:t>http://www.telegraph.co.uk/news/uknews/crime/8866083/Jack-the-Ripper-Is-this-six-inch-knife-used-by-Victorian-serial-killer.html</a:t>
            </a:r>
            <a:r>
              <a:rPr lang="en-US" altLang="zh-TW" dirty="0"/>
              <a:t> </a:t>
            </a:r>
          </a:p>
          <a:p>
            <a:r>
              <a:rPr lang="en-US" altLang="zh-TW" dirty="0">
                <a:hlinkClick r:id="rId5"/>
              </a:rPr>
              <a:t>http://www.jack-the-ripper.org/</a:t>
            </a:r>
            <a:r>
              <a:rPr lang="en-US" altLang="zh-TW" dirty="0" smtClean="0"/>
              <a:t> </a:t>
            </a:r>
          </a:p>
          <a:p>
            <a:r>
              <a:rPr lang="en-US" dirty="0" smtClean="0">
                <a:hlinkClick r:id="rId6"/>
              </a:rPr>
              <a:t>http://forum.casebook.org/showthread.php?t=3628</a:t>
            </a:r>
            <a:endParaRPr lang="en-US" dirty="0" smtClean="0"/>
          </a:p>
          <a:p>
            <a:r>
              <a:rPr lang="en-US" dirty="0" smtClean="0">
                <a:hlinkClick r:id="rId5"/>
              </a:rPr>
              <a:t>http://www.jack-the-ripper.org/</a:t>
            </a:r>
            <a:endParaRPr lang="en-US" dirty="0" smtClean="0"/>
          </a:p>
          <a:p>
            <a:endParaRPr lang="en-US" dirty="0" smtClean="0"/>
          </a:p>
          <a:p>
            <a:endParaRPr lang="en-US" altLang="zh-TW" dirty="0" smtClean="0"/>
          </a:p>
          <a:p>
            <a:endParaRPr kumimoji="1" lang="en-US" altLang="zh-TW" dirty="0" smtClean="0"/>
          </a:p>
          <a:p>
            <a:endParaRPr kumimoji="1" lang="pl-PL" altLang="zh-TW" dirty="0" smtClean="0"/>
          </a:p>
          <a:p>
            <a:endParaRPr kumimoji="1" lang="en-US" altLang="zh-TW" dirty="0" smtClean="0"/>
          </a:p>
          <a:p>
            <a:endParaRPr kumimoji="1" lang="zh-TW" altLang="en-US" dirty="0"/>
          </a:p>
        </p:txBody>
      </p:sp>
    </p:spTree>
    <p:extLst>
      <p:ext uri="{BB962C8B-B14F-4D97-AF65-F5344CB8AC3E}">
        <p14:creationId xmlns:p14="http://schemas.microsoft.com/office/powerpoint/2010/main" val="169449018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WTH IS THIS GUY?!</a:t>
            </a:r>
            <a:endParaRPr lang="en-US" dirty="0"/>
          </a:p>
        </p:txBody>
      </p:sp>
      <p:pic>
        <p:nvPicPr>
          <p:cNvPr id="4" name="Content Placeholder 3" descr="h_large_bxNk_52b00000decd2f76.jpg"/>
          <p:cNvPicPr>
            <a:picLocks noChangeAspect="1"/>
          </p:cNvPicPr>
          <p:nvPr/>
        </p:nvPicPr>
        <p:blipFill>
          <a:blip r:embed="rId2"/>
          <a:srcRect l="-71221" r="-71221"/>
          <a:stretch>
            <a:fillRect/>
          </a:stretch>
        </p:blipFill>
        <p:spPr>
          <a:xfrm rot="20072092">
            <a:off x="-964185" y="3638628"/>
            <a:ext cx="5838512" cy="3210957"/>
          </a:xfrm>
          <a:prstGeom prst="rect">
            <a:avLst/>
          </a:prstGeom>
        </p:spPr>
      </p:pic>
      <p:pic>
        <p:nvPicPr>
          <p:cNvPr id="5" name="Content Placeholder 3" descr="thumb_user2500217_83001.JPG"/>
          <p:cNvPicPr>
            <a:picLocks noChangeAspect="1"/>
          </p:cNvPicPr>
          <p:nvPr/>
        </p:nvPicPr>
        <p:blipFill>
          <a:blip r:embed="rId3"/>
          <a:srcRect l="-72928" r="-72928"/>
          <a:stretch>
            <a:fillRect/>
          </a:stretch>
        </p:blipFill>
        <p:spPr>
          <a:xfrm rot="1604463">
            <a:off x="3080646" y="3222214"/>
            <a:ext cx="6765674" cy="3720860"/>
          </a:xfrm>
          <a:prstGeom prst="rect">
            <a:avLst/>
          </a:prstGeom>
        </p:spPr>
      </p:pic>
      <p:sp>
        <p:nvSpPr>
          <p:cNvPr id="3" name="Content Placeholder 2"/>
          <p:cNvSpPr>
            <a:spLocks noGrp="1"/>
          </p:cNvSpPr>
          <p:nvPr>
            <p:ph idx="1"/>
          </p:nvPr>
        </p:nvSpPr>
        <p:spPr/>
        <p:txBody>
          <a:bodyPr/>
          <a:lstStyle/>
          <a:p>
            <a:r>
              <a:rPr lang="en-US" dirty="0" smtClean="0"/>
              <a:t>The </a:t>
            </a:r>
            <a:r>
              <a:rPr lang="en-US" b="1" dirty="0" smtClean="0"/>
              <a:t>Jack the Ripper</a:t>
            </a:r>
            <a:r>
              <a:rPr lang="en-US" dirty="0" smtClean="0"/>
              <a:t> murders occurred in the East End of London in 1888 and the murders had a huge impact on society as a whole. 'Whitechapel murders</a:t>
            </a:r>
          </a:p>
          <a:p>
            <a:r>
              <a:rPr lang="en-US" dirty="0" smtClean="0"/>
              <a:t>It was written at the end of a letter, dated 25 September, 1888, and received by the Central News Agency on 27 September, 1888.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254"/>
            <a:ext cx="8229600" cy="1143000"/>
          </a:xfrm>
        </p:spPr>
        <p:txBody>
          <a:bodyPr>
            <a:normAutofit fontScale="90000"/>
          </a:bodyPr>
          <a:lstStyle/>
          <a:p>
            <a:r>
              <a:rPr lang="en-US" b="1" dirty="0" smtClean="0"/>
              <a:t>WHY IS JACK THE RIPPER SO FAMOUS?</a:t>
            </a:r>
            <a:br>
              <a:rPr lang="en-US" b="1" dirty="0" smtClean="0"/>
            </a:br>
            <a:endParaRPr lang="en-US" dirty="0"/>
          </a:p>
        </p:txBody>
      </p:sp>
      <p:sp>
        <p:nvSpPr>
          <p:cNvPr id="3" name="Content Placeholder 2"/>
          <p:cNvSpPr>
            <a:spLocks noGrp="1"/>
          </p:cNvSpPr>
          <p:nvPr>
            <p:ph idx="1"/>
          </p:nvPr>
        </p:nvSpPr>
        <p:spPr>
          <a:xfrm>
            <a:off x="726141" y="1893807"/>
            <a:ext cx="7691719" cy="4571999"/>
          </a:xfrm>
        </p:spPr>
        <p:txBody>
          <a:bodyPr/>
          <a:lstStyle/>
          <a:p>
            <a:r>
              <a:rPr lang="en-US" dirty="0" smtClean="0"/>
              <a:t>Mystery-which no one knows who he or she is.</a:t>
            </a:r>
          </a:p>
          <a:p>
            <a:r>
              <a:rPr lang="en-US" dirty="0" smtClean="0"/>
              <a:t>Killing five prostitutes by </a:t>
            </a:r>
            <a:r>
              <a:rPr lang="en-US" b="1" dirty="0" smtClean="0"/>
              <a:t>dismember</a:t>
            </a:r>
            <a:r>
              <a:rPr lang="en-US" altLang="zh-CN" b="1" dirty="0" smtClean="0"/>
              <a:t>ing the bodies!!!!!! Or maybe eat them!!!!! Or collect </a:t>
            </a:r>
            <a:r>
              <a:rPr lang="en-US" altLang="zh-CN" b="1" dirty="0" err="1" smtClean="0"/>
              <a:t>them!!!</a:t>
            </a:r>
            <a:r>
              <a:rPr lang="en-US" altLang="zh-CN" b="1" err="1" smtClean="0"/>
              <a:t>!</a:t>
            </a:r>
            <a:r>
              <a:rPr lang="en-US" altLang="zh-CN" b="1" smtClean="0"/>
              <a:t>! OMG</a:t>
            </a:r>
            <a:r>
              <a:rPr lang="en-US" altLang="zh-CN" b="1" dirty="0" smtClean="0"/>
              <a:t>!!! GROSS!!!</a:t>
            </a:r>
          </a:p>
          <a:p>
            <a:r>
              <a:rPr lang="en-US" dirty="0" smtClean="0"/>
              <a:t>The killings has “significant medical knowledge”- butcher or </a:t>
            </a:r>
            <a:r>
              <a:rPr lang="en-US" altLang="zh-CN" dirty="0" smtClean="0"/>
              <a:t>expert in medicine</a:t>
            </a:r>
            <a:endParaRPr lang="en-US" altLang="zh-CN" b="1" dirty="0" smtClean="0"/>
          </a:p>
          <a:p>
            <a:r>
              <a:rPr lang="en-US" dirty="0" smtClean="0"/>
              <a:t>He is known to be a man of intelligence and highly educated.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95891" y="48841"/>
            <a:ext cx="7691719" cy="1921056"/>
          </a:xfrm>
        </p:spPr>
        <p:txBody>
          <a:bodyPr/>
          <a:lstStyle/>
          <a:p>
            <a:r>
              <a:rPr lang="en-US" altLang="zh-TW" dirty="0">
                <a:latin typeface="+mn-lt"/>
                <a:ea typeface="Apple LiGothic Medium"/>
                <a:cs typeface="Rockwell Extra Bold"/>
              </a:rPr>
              <a:t>August 31st and November 9th 1888</a:t>
            </a:r>
            <a:endParaRPr kumimoji="1" lang="zh-TW" altLang="en-US" dirty="0">
              <a:latin typeface="+mn-lt"/>
              <a:ea typeface="Apple LiGothic Medium"/>
              <a:cs typeface="Rockwell Extra Bold"/>
            </a:endParaRPr>
          </a:p>
        </p:txBody>
      </p:sp>
      <p:pic>
        <p:nvPicPr>
          <p:cNvPr id="4" name="圖片 3" descr="jackr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796" y="2116417"/>
            <a:ext cx="4954156" cy="3272302"/>
          </a:xfrm>
          <a:prstGeom prst="rect">
            <a:avLst/>
          </a:prstGeom>
        </p:spPr>
      </p:pic>
      <p:sp>
        <p:nvSpPr>
          <p:cNvPr id="5" name="文字方塊 4"/>
          <p:cNvSpPr txBox="1"/>
          <p:nvPr/>
        </p:nvSpPr>
        <p:spPr>
          <a:xfrm>
            <a:off x="0" y="5632921"/>
            <a:ext cx="9143999" cy="923330"/>
          </a:xfrm>
          <a:prstGeom prst="rect">
            <a:avLst/>
          </a:prstGeom>
          <a:noFill/>
        </p:spPr>
        <p:txBody>
          <a:bodyPr wrap="square" rtlCol="0">
            <a:spAutoFit/>
          </a:bodyPr>
          <a:lstStyle/>
          <a:p>
            <a:pPr algn="ctr"/>
            <a:r>
              <a:rPr lang="en-US" altLang="zh-TW" sz="3600" b="1" dirty="0" smtClean="0">
                <a:cs typeface="Rockwell Extra Bold"/>
              </a:rPr>
              <a:t>Canonical five – The Whitechapel Murder.</a:t>
            </a:r>
            <a:endParaRPr lang="en-US" altLang="zh-TW" sz="3600" b="1" dirty="0">
              <a:cs typeface="Rockwell Extra Bold"/>
            </a:endParaRPr>
          </a:p>
          <a:p>
            <a:endParaRPr kumimoji="1" lang="zh-TW" altLang="en-US" dirty="0"/>
          </a:p>
        </p:txBody>
      </p:sp>
    </p:spTree>
    <p:extLst>
      <p:ext uri="{BB962C8B-B14F-4D97-AF65-F5344CB8AC3E}">
        <p14:creationId xmlns:p14="http://schemas.microsoft.com/office/powerpoint/2010/main" val="268277640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726141" y="248392"/>
            <a:ext cx="7691719" cy="1143000"/>
          </a:xfrm>
        </p:spPr>
        <p:txBody>
          <a:bodyPr/>
          <a:lstStyle/>
          <a:p>
            <a:r>
              <a:rPr lang="en-US" altLang="zh-TW" dirty="0"/>
              <a:t>Mary </a:t>
            </a:r>
            <a:r>
              <a:rPr lang="en-US" altLang="zh-TW" dirty="0" smtClean="0"/>
              <a:t>Ann Nichols</a:t>
            </a:r>
            <a:endParaRPr kumimoji="1" lang="zh-TW" altLang="en-US" dirty="0"/>
          </a:p>
        </p:txBody>
      </p:sp>
      <p:pic>
        <p:nvPicPr>
          <p:cNvPr id="8" name="圖片 7" descr="mary-nichol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449" y="1653563"/>
            <a:ext cx="3102847" cy="4793364"/>
          </a:xfrm>
          <a:prstGeom prst="rect">
            <a:avLst/>
          </a:prstGeom>
        </p:spPr>
      </p:pic>
      <p:sp>
        <p:nvSpPr>
          <p:cNvPr id="9" name="文字方塊 8"/>
          <p:cNvSpPr txBox="1"/>
          <p:nvPr/>
        </p:nvSpPr>
        <p:spPr>
          <a:xfrm>
            <a:off x="3712143" y="1645613"/>
            <a:ext cx="4900679" cy="5293756"/>
          </a:xfrm>
          <a:prstGeom prst="rect">
            <a:avLst/>
          </a:prstGeom>
          <a:noFill/>
        </p:spPr>
        <p:txBody>
          <a:bodyPr wrap="square" rtlCol="0">
            <a:spAutoFit/>
          </a:bodyPr>
          <a:lstStyle/>
          <a:p>
            <a:pPr marL="285750" indent="-285750">
              <a:buFont typeface="Arial"/>
              <a:buChar char="•"/>
            </a:pPr>
            <a:r>
              <a:rPr lang="en-US" altLang="zh-TW" sz="3200" b="1" dirty="0">
                <a:latin typeface="+mj-lt"/>
                <a:cs typeface="Arial"/>
              </a:rPr>
              <a:t>August 31st </a:t>
            </a:r>
            <a:r>
              <a:rPr lang="en-US" altLang="zh-TW" sz="3200" b="1" dirty="0" smtClean="0">
                <a:latin typeface="+mj-lt"/>
                <a:cs typeface="Arial"/>
              </a:rPr>
              <a:t>1888    </a:t>
            </a:r>
            <a:r>
              <a:rPr lang="en-US" altLang="zh-TW" sz="3200" dirty="0" smtClean="0">
                <a:latin typeface="+mj-lt"/>
                <a:cs typeface="Arial"/>
              </a:rPr>
              <a:t>(aged</a:t>
            </a:r>
            <a:r>
              <a:rPr lang="en-US" altLang="zh-TW" sz="3200" dirty="0">
                <a:latin typeface="+mj-lt"/>
                <a:cs typeface="Arial"/>
              </a:rPr>
              <a:t> 43)</a:t>
            </a:r>
            <a:endParaRPr lang="en-US" altLang="zh-TW" sz="3200" dirty="0" smtClean="0">
              <a:latin typeface="+mj-lt"/>
              <a:cs typeface="Arial"/>
            </a:endParaRPr>
          </a:p>
          <a:p>
            <a:pPr marL="457200" indent="-457200">
              <a:buFont typeface="Arial"/>
              <a:buChar char="•"/>
            </a:pPr>
            <a:endParaRPr lang="en-US" altLang="zh-TW" sz="3200" b="1" dirty="0" smtClean="0"/>
          </a:p>
          <a:p>
            <a:pPr marL="457200" indent="-457200">
              <a:buFont typeface="Arial"/>
              <a:buChar char="•"/>
            </a:pPr>
            <a:r>
              <a:rPr lang="en-US" altLang="zh-TW" sz="3200" b="1" dirty="0" smtClean="0"/>
              <a:t>Drinking</a:t>
            </a:r>
          </a:p>
          <a:p>
            <a:pPr marL="457200" indent="-457200">
              <a:buFont typeface="Arial"/>
              <a:buChar char="•"/>
            </a:pPr>
            <a:endParaRPr lang="en-US" altLang="zh-TW" sz="3200" b="1" dirty="0" smtClean="0"/>
          </a:p>
          <a:p>
            <a:pPr marL="457200" indent="-457200">
              <a:buFont typeface="Arial"/>
              <a:buChar char="•"/>
            </a:pPr>
            <a:r>
              <a:rPr lang="en-US" altLang="zh-TW" sz="3200" b="1" dirty="0" smtClean="0"/>
              <a:t>Throat, abdomen were serious injured.</a:t>
            </a:r>
          </a:p>
          <a:p>
            <a:pPr marL="457200" indent="-457200">
              <a:buFont typeface="Arial"/>
              <a:buChar char="•"/>
            </a:pPr>
            <a:endParaRPr lang="en-US" altLang="zh-TW" sz="3200" b="1" dirty="0" smtClean="0"/>
          </a:p>
          <a:p>
            <a:pPr marL="457200" indent="-457200">
              <a:buFont typeface="Arial"/>
              <a:buChar char="•"/>
            </a:pPr>
            <a:endParaRPr lang="en-US" altLang="zh-TW" sz="3200" b="1" dirty="0" smtClean="0"/>
          </a:p>
          <a:p>
            <a:pPr marL="457200" indent="-457200">
              <a:buFont typeface="Arial"/>
              <a:buChar char="•"/>
            </a:pPr>
            <a:endParaRPr lang="en-US" altLang="zh-TW" sz="3200" b="1" dirty="0"/>
          </a:p>
          <a:p>
            <a:pPr marL="285750" indent="-285750">
              <a:buFont typeface="Arial"/>
              <a:buChar char="•"/>
            </a:pPr>
            <a:endParaRPr kumimoji="1" lang="zh-TW" altLang="en-US" dirty="0"/>
          </a:p>
        </p:txBody>
      </p:sp>
    </p:spTree>
    <p:extLst>
      <p:ext uri="{BB962C8B-B14F-4D97-AF65-F5344CB8AC3E}">
        <p14:creationId xmlns:p14="http://schemas.microsoft.com/office/powerpoint/2010/main" val="18792477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00514" y="135898"/>
            <a:ext cx="7691719" cy="1143000"/>
          </a:xfrm>
        </p:spPr>
        <p:txBody>
          <a:bodyPr/>
          <a:lstStyle/>
          <a:p>
            <a:r>
              <a:rPr lang="en-US" altLang="zh-TW" dirty="0"/>
              <a:t>Annie </a:t>
            </a:r>
            <a:r>
              <a:rPr lang="en-US" altLang="zh-TW" dirty="0" smtClean="0"/>
              <a:t>Chapman</a:t>
            </a:r>
            <a:endParaRPr kumimoji="1" lang="zh-TW" altLang="en-US" dirty="0"/>
          </a:p>
        </p:txBody>
      </p:sp>
      <p:pic>
        <p:nvPicPr>
          <p:cNvPr id="4" name="圖片 3" descr="annie-chapman.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172" y="1615866"/>
            <a:ext cx="2552954" cy="4668259"/>
          </a:xfrm>
          <a:prstGeom prst="rect">
            <a:avLst/>
          </a:prstGeom>
        </p:spPr>
      </p:pic>
      <p:sp>
        <p:nvSpPr>
          <p:cNvPr id="5" name="文字方塊 4"/>
          <p:cNvSpPr txBox="1"/>
          <p:nvPr/>
        </p:nvSpPr>
        <p:spPr>
          <a:xfrm>
            <a:off x="3451641" y="1626305"/>
            <a:ext cx="5275564" cy="4031873"/>
          </a:xfrm>
          <a:prstGeom prst="rect">
            <a:avLst/>
          </a:prstGeom>
          <a:noFill/>
        </p:spPr>
        <p:txBody>
          <a:bodyPr wrap="square" rtlCol="0">
            <a:spAutoFit/>
          </a:bodyPr>
          <a:lstStyle/>
          <a:p>
            <a:pPr marL="457200" indent="-457200">
              <a:buFont typeface="Arial"/>
              <a:buChar char="•"/>
            </a:pPr>
            <a:r>
              <a:rPr lang="en-US" altLang="zh-TW" sz="3200" b="1" dirty="0"/>
              <a:t>8th September </a:t>
            </a:r>
            <a:r>
              <a:rPr lang="en-US" altLang="zh-TW" sz="3200" b="1" dirty="0" smtClean="0"/>
              <a:t>1888   </a:t>
            </a:r>
            <a:r>
              <a:rPr lang="en-US" altLang="zh-TW" sz="3200" dirty="0" smtClean="0"/>
              <a:t>(</a:t>
            </a:r>
            <a:r>
              <a:rPr lang="en-US" altLang="zh-TW" sz="3200" dirty="0"/>
              <a:t>a</a:t>
            </a:r>
            <a:r>
              <a:rPr lang="en-US" altLang="zh-TW" sz="3200" dirty="0" smtClean="0"/>
              <a:t>ged 47)</a:t>
            </a:r>
          </a:p>
          <a:p>
            <a:pPr marL="457200" indent="-457200">
              <a:buFont typeface="Arial"/>
              <a:buChar char="•"/>
            </a:pPr>
            <a:endParaRPr lang="en-US" altLang="zh-TW" sz="3200" b="1" dirty="0" smtClean="0"/>
          </a:p>
          <a:p>
            <a:pPr marL="457200" indent="-457200">
              <a:buFont typeface="Arial"/>
              <a:buChar char="•"/>
            </a:pPr>
            <a:r>
              <a:rPr lang="en-US" altLang="zh-TW" sz="3200" b="1" dirty="0" smtClean="0"/>
              <a:t>Her three children’s misfortune and death of her husband had made her really depressed.</a:t>
            </a:r>
          </a:p>
          <a:p>
            <a:pPr marL="457200" indent="-457200">
              <a:buFont typeface="Arial"/>
              <a:buChar char="•"/>
            </a:pPr>
            <a:endParaRPr lang="en-US" altLang="zh-TW" sz="3200" b="1" dirty="0" smtClean="0"/>
          </a:p>
        </p:txBody>
      </p:sp>
    </p:spTree>
    <p:extLst>
      <p:ext uri="{BB962C8B-B14F-4D97-AF65-F5344CB8AC3E}">
        <p14:creationId xmlns:p14="http://schemas.microsoft.com/office/powerpoint/2010/main" val="98750375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563327" y="152178"/>
            <a:ext cx="7691719" cy="1143000"/>
          </a:xfrm>
        </p:spPr>
        <p:txBody>
          <a:bodyPr/>
          <a:lstStyle/>
          <a:p>
            <a:r>
              <a:rPr lang="en-US" altLang="zh-TW" dirty="0"/>
              <a:t>Elizabeth </a:t>
            </a:r>
            <a:r>
              <a:rPr lang="en-US" altLang="zh-TW" dirty="0" smtClean="0"/>
              <a:t>Stride</a:t>
            </a:r>
            <a:endParaRPr kumimoji="1" lang="zh-TW" altLang="en-US" dirty="0"/>
          </a:p>
        </p:txBody>
      </p:sp>
      <p:pic>
        <p:nvPicPr>
          <p:cNvPr id="4" name="圖片 3" descr="elizabeth-strid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107" y="1832644"/>
            <a:ext cx="2996218" cy="4565665"/>
          </a:xfrm>
          <a:prstGeom prst="rect">
            <a:avLst/>
          </a:prstGeom>
        </p:spPr>
      </p:pic>
      <p:sp>
        <p:nvSpPr>
          <p:cNvPr id="5" name="文字方塊 4"/>
          <p:cNvSpPr txBox="1"/>
          <p:nvPr/>
        </p:nvSpPr>
        <p:spPr>
          <a:xfrm>
            <a:off x="3891652" y="1832644"/>
            <a:ext cx="4770428" cy="3323987"/>
          </a:xfrm>
          <a:prstGeom prst="rect">
            <a:avLst/>
          </a:prstGeom>
          <a:noFill/>
        </p:spPr>
        <p:txBody>
          <a:bodyPr wrap="square" rtlCol="0">
            <a:spAutoFit/>
          </a:bodyPr>
          <a:lstStyle/>
          <a:p>
            <a:pPr marL="285750" indent="-285750">
              <a:buFont typeface="Arial"/>
              <a:buChar char="•"/>
            </a:pPr>
            <a:r>
              <a:rPr lang="en-US" altLang="zh-TW" sz="3200" b="1" dirty="0"/>
              <a:t>30th September </a:t>
            </a:r>
            <a:r>
              <a:rPr lang="en-US" altLang="zh-TW" sz="3200" b="1" dirty="0" smtClean="0"/>
              <a:t>1888 (aged 45)</a:t>
            </a:r>
          </a:p>
          <a:p>
            <a:pPr marL="285750" indent="-285750">
              <a:buFont typeface="Arial"/>
              <a:buChar char="•"/>
            </a:pPr>
            <a:endParaRPr lang="en-US" altLang="zh-TW" sz="3200" b="1" dirty="0" smtClean="0"/>
          </a:p>
          <a:p>
            <a:pPr marL="285750" indent="-285750">
              <a:buFont typeface="Arial"/>
              <a:buChar char="•"/>
            </a:pPr>
            <a:r>
              <a:rPr lang="en-US" altLang="zh-TW" sz="3200" b="1" dirty="0" smtClean="0"/>
              <a:t>She was getting crazy after separating with her husband.</a:t>
            </a:r>
            <a:endParaRPr lang="en-US" altLang="zh-TW" sz="3200" b="1" dirty="0"/>
          </a:p>
          <a:p>
            <a:endParaRPr kumimoji="1" lang="zh-TW" altLang="en-US" dirty="0"/>
          </a:p>
        </p:txBody>
      </p:sp>
    </p:spTree>
    <p:extLst>
      <p:ext uri="{BB962C8B-B14F-4D97-AF65-F5344CB8AC3E}">
        <p14:creationId xmlns:p14="http://schemas.microsoft.com/office/powerpoint/2010/main" val="29854778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73320" y="314979"/>
            <a:ext cx="7691719" cy="1143000"/>
          </a:xfrm>
        </p:spPr>
        <p:txBody>
          <a:bodyPr/>
          <a:lstStyle/>
          <a:p>
            <a:r>
              <a:rPr lang="en-US" altLang="zh-TW" dirty="0"/>
              <a:t>Catherine </a:t>
            </a:r>
            <a:r>
              <a:rPr lang="en-US" altLang="zh-TW" dirty="0" err="1"/>
              <a:t>Eddowes</a:t>
            </a:r>
            <a:endParaRPr kumimoji="1" lang="zh-TW" altLang="en-US" dirty="0"/>
          </a:p>
        </p:txBody>
      </p:sp>
      <p:sp>
        <p:nvSpPr>
          <p:cNvPr id="7" name="文字方塊 6"/>
          <p:cNvSpPr txBox="1"/>
          <p:nvPr/>
        </p:nvSpPr>
        <p:spPr>
          <a:xfrm>
            <a:off x="3427173" y="1276356"/>
            <a:ext cx="4737866" cy="6278641"/>
          </a:xfrm>
          <a:prstGeom prst="rect">
            <a:avLst/>
          </a:prstGeom>
          <a:noFill/>
        </p:spPr>
        <p:txBody>
          <a:bodyPr wrap="square" rtlCol="0">
            <a:spAutoFit/>
          </a:bodyPr>
          <a:lstStyle/>
          <a:p>
            <a:pPr marL="457200" indent="-457200">
              <a:buFont typeface="Arial"/>
              <a:buChar char="•"/>
            </a:pPr>
            <a:r>
              <a:rPr lang="en-US" altLang="zh-TW" sz="3200" b="1" dirty="0"/>
              <a:t>30th September </a:t>
            </a:r>
            <a:r>
              <a:rPr lang="en-US" altLang="zh-TW" sz="3200" b="1" dirty="0" smtClean="0"/>
              <a:t>1888</a:t>
            </a:r>
          </a:p>
          <a:p>
            <a:pPr marL="457200" indent="-457200">
              <a:buFont typeface="Arial"/>
              <a:buChar char="•"/>
            </a:pPr>
            <a:endParaRPr lang="en-US" altLang="zh-TW" sz="3200" b="1" dirty="0" smtClean="0"/>
          </a:p>
          <a:p>
            <a:pPr marL="457200" indent="-457200">
              <a:buFont typeface="Arial"/>
              <a:buChar char="•"/>
            </a:pPr>
            <a:r>
              <a:rPr lang="en-US" altLang="zh-TW" sz="3200" b="1" dirty="0" smtClean="0"/>
              <a:t>Was detained the day before she died.</a:t>
            </a:r>
          </a:p>
          <a:p>
            <a:pPr marL="457200" indent="-457200">
              <a:buFont typeface="Arial"/>
              <a:buChar char="•"/>
            </a:pPr>
            <a:endParaRPr lang="en-US" altLang="zh-TW" sz="3200" b="1" dirty="0" smtClean="0"/>
          </a:p>
          <a:p>
            <a:pPr marL="457200" indent="-457200">
              <a:buFont typeface="Arial"/>
              <a:buChar char="•"/>
            </a:pPr>
            <a:r>
              <a:rPr lang="en-US" altLang="zh-TW" sz="3200" b="1" dirty="0" smtClean="0"/>
              <a:t>Naked, the abdomen was exposed. No blood on the skin, even on the clothes.</a:t>
            </a:r>
          </a:p>
          <a:p>
            <a:pPr marL="457200" indent="-457200">
              <a:buFont typeface="Arial"/>
              <a:buChar char="•"/>
            </a:pPr>
            <a:endParaRPr lang="en-US" altLang="zh-TW" sz="3200" b="1" dirty="0"/>
          </a:p>
          <a:p>
            <a:pPr marL="457200" indent="-457200">
              <a:buFont typeface="Arial"/>
              <a:buChar char="•"/>
            </a:pPr>
            <a:r>
              <a:rPr lang="en-US" altLang="zh-TW" sz="3200" b="1" dirty="0" smtClean="0"/>
              <a:t>Letter “From Hell”.</a:t>
            </a:r>
          </a:p>
          <a:p>
            <a:pPr marL="457200" indent="-457200">
              <a:buFont typeface="Arial"/>
              <a:buChar char="•"/>
            </a:pPr>
            <a:endParaRPr lang="en-US" altLang="zh-TW" sz="3200" b="1" dirty="0" smtClean="0"/>
          </a:p>
          <a:p>
            <a:endParaRPr kumimoji="1" lang="zh-TW" altLang="en-US" dirty="0"/>
          </a:p>
        </p:txBody>
      </p:sp>
      <p:pic>
        <p:nvPicPr>
          <p:cNvPr id="3" name="圖片 2" descr="75px-EDDOWES-MORTUARY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3465" y="1457978"/>
            <a:ext cx="2487862" cy="4809867"/>
          </a:xfrm>
          <a:prstGeom prst="rect">
            <a:avLst/>
          </a:prstGeom>
        </p:spPr>
      </p:pic>
    </p:spTree>
    <p:extLst>
      <p:ext uri="{BB962C8B-B14F-4D97-AF65-F5344CB8AC3E}">
        <p14:creationId xmlns:p14="http://schemas.microsoft.com/office/powerpoint/2010/main" val="990552955"/>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冒險">
  <a:themeElements>
    <a:clrScheme name="Venture">
      <a:dk1>
        <a:sysClr val="windowText" lastClr="000000"/>
      </a:dk1>
      <a:lt1>
        <a:sysClr val="window" lastClr="FFFFFF"/>
      </a:lt1>
      <a:dk2>
        <a:srgbClr val="738450"/>
      </a:dk2>
      <a:lt2>
        <a:srgbClr val="E8E9D1"/>
      </a:lt2>
      <a:accent1>
        <a:srgbClr val="9EB060"/>
      </a:accent1>
      <a:accent2>
        <a:srgbClr val="D09A08"/>
      </a:accent2>
      <a:accent3>
        <a:srgbClr val="F2EC86"/>
      </a:accent3>
      <a:accent4>
        <a:srgbClr val="824F1C"/>
      </a:accent4>
      <a:accent5>
        <a:srgbClr val="511818"/>
      </a:accent5>
      <a:accent6>
        <a:srgbClr val="553876"/>
      </a:accent6>
      <a:hlink>
        <a:srgbClr val="929547"/>
      </a:hlink>
      <a:folHlink>
        <a:srgbClr val="56633C"/>
      </a:folHlink>
    </a:clrScheme>
    <a:fontScheme name="Venture">
      <a:majorFont>
        <a:latin typeface="Calisto MT"/>
        <a:ea typeface=""/>
        <a:cs typeface=""/>
        <a:font script="Jpan" typeface="ＭＳ Ｐ明朝"/>
        <a:font script="Hans" typeface="宋体"/>
        <a:font script="Hant" typeface="新細明體"/>
      </a:majorFont>
      <a:minorFont>
        <a:latin typeface="Calisto MT"/>
        <a:ea typeface=""/>
        <a:cs typeface=""/>
        <a:font script="Jpan" typeface="ＭＳ Ｐ明朝"/>
        <a:font script="Hans" typeface="宋体"/>
        <a:font script="Hant" typeface="新細明體"/>
      </a:minorFont>
    </a:fontScheme>
    <a:fmtScheme name="Venture">
      <a:fillStyleLst>
        <a:solidFill>
          <a:schemeClr val="phClr"/>
        </a:solidFill>
        <a:blipFill rotWithShape="1">
          <a:blip xmlns:r="http://schemas.openxmlformats.org/officeDocument/2006/relationships" r:embed="rId1">
            <a:duotone>
              <a:schemeClr val="phClr">
                <a:shade val="30000"/>
                <a:alpha val="50000"/>
                <a:satMod val="150000"/>
              </a:schemeClr>
              <a:schemeClr val="phClr">
                <a:tint val="50000"/>
                <a:alpha val="10000"/>
                <a:satMod val="150000"/>
              </a:schemeClr>
            </a:duotone>
          </a:blip>
          <a:stretch/>
        </a:blipFill>
        <a:blipFill rotWithShape="1">
          <a:blip xmlns:r="http://schemas.openxmlformats.org/officeDocument/2006/relationships" r:embed="rId2">
            <a:duotone>
              <a:schemeClr val="phClr">
                <a:shade val="30000"/>
                <a:alpha val="50000"/>
                <a:satMod val="150000"/>
              </a:schemeClr>
              <a:schemeClr val="phClr">
                <a:tint val="50000"/>
                <a:alpha val="10000"/>
                <a:satMod val="150000"/>
              </a:schemeClr>
            </a:duotone>
          </a:blip>
          <a:stretch/>
        </a:blipFill>
      </a:fillStyleLst>
      <a:lnStyleLst>
        <a:ln w="19050" cap="flat" cmpd="sng" algn="ctr">
          <a:solidFill>
            <a:schemeClr val="phClr">
              <a:shade val="95000"/>
              <a:satMod val="105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innerShdw blurRad="76200" dist="25400" dir="13500000">
              <a:srgbClr val="4B4B4B">
                <a:alpha val="75000"/>
              </a:srgbClr>
            </a:innerShdw>
          </a:effectLst>
        </a:effectStyle>
      </a:effectStyleLst>
      <a:bgFillStyleLst>
        <a:solidFill>
          <a:schemeClr val="phClr"/>
        </a:solidFill>
        <a:blipFill rotWithShape="1">
          <a:blip xmlns:r="http://schemas.openxmlformats.org/officeDocument/2006/relationships" r:embed="rId3">
            <a:duotone>
              <a:schemeClr val="phClr">
                <a:shade val="10000"/>
                <a:alpha val="30000"/>
                <a:satMod val="60000"/>
              </a:schemeClr>
              <a:schemeClr val="phClr">
                <a:tint val="20000"/>
                <a:alpha val="5000"/>
                <a:satMod val="300000"/>
              </a:schemeClr>
            </a:duotone>
          </a:blip>
          <a:stretch/>
        </a:blipFill>
        <a:blipFill rotWithShape="1">
          <a:blip xmlns:r="http://schemas.openxmlformats.org/officeDocument/2006/relationships" r:embed="rId4">
            <a:duotone>
              <a:schemeClr val="phClr">
                <a:shade val="30000"/>
                <a:alpha val="50000"/>
                <a:satMod val="150000"/>
              </a:schemeClr>
              <a:schemeClr val="phClr">
                <a:tint val="50000"/>
                <a:alpha val="10000"/>
                <a:satMod val="1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1058</TotalTime>
  <Words>1297</Words>
  <Application>Microsoft Macintosh PowerPoint</Application>
  <PresentationFormat>如螢幕大小 (4:3)</PresentationFormat>
  <Paragraphs>105</Paragraphs>
  <Slides>20</Slides>
  <Notes>7</Notes>
  <HiddenSlides>0</HiddenSlides>
  <MMClips>0</MMClips>
  <ScaleCrop>false</ScaleCrop>
  <HeadingPairs>
    <vt:vector size="4" baseType="variant">
      <vt:variant>
        <vt:lpstr>佈景主題</vt:lpstr>
      </vt:variant>
      <vt:variant>
        <vt:i4>1</vt:i4>
      </vt:variant>
      <vt:variant>
        <vt:lpstr>投影片標題</vt:lpstr>
      </vt:variant>
      <vt:variant>
        <vt:i4>20</vt:i4>
      </vt:variant>
    </vt:vector>
  </HeadingPairs>
  <TitlesOfParts>
    <vt:vector size="21" baseType="lpstr">
      <vt:lpstr>冒險</vt:lpstr>
      <vt:lpstr>Jack the Ripper</vt:lpstr>
      <vt:lpstr>PowerPoint 簡報</vt:lpstr>
      <vt:lpstr>WTH IS THIS GUY?!</vt:lpstr>
      <vt:lpstr>WHY IS JACK THE RIPPER SO FAMOUS? </vt:lpstr>
      <vt:lpstr>August 31st and November 9th 1888</vt:lpstr>
      <vt:lpstr>Mary Ann Nichols</vt:lpstr>
      <vt:lpstr>Annie Chapman</vt:lpstr>
      <vt:lpstr>Elizabeth Stride</vt:lpstr>
      <vt:lpstr>Catherine Eddowes</vt:lpstr>
      <vt:lpstr>“From Hell”</vt:lpstr>
      <vt:lpstr>Mary Kelly</vt:lpstr>
      <vt:lpstr>Mr. Mystery Jack the Ripper</vt:lpstr>
      <vt:lpstr>Is it one person?</vt:lpstr>
      <vt:lpstr>Take the whole world seriously</vt:lpstr>
      <vt:lpstr>Victims</vt:lpstr>
      <vt:lpstr>Investigation</vt:lpstr>
      <vt:lpstr>Social panic</vt:lpstr>
      <vt:lpstr>Impact nowadays</vt:lpstr>
      <vt:lpstr>Media and cultural influence</vt:lpstr>
      <vt:lpstr>Sources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Chueh Ho-Nien</dc:creator>
  <cp:lastModifiedBy>Chueh Ho-Nien</cp:lastModifiedBy>
  <cp:revision>34</cp:revision>
  <dcterms:created xsi:type="dcterms:W3CDTF">2011-12-15T16:50:24Z</dcterms:created>
  <dcterms:modified xsi:type="dcterms:W3CDTF">2011-12-15T17:46:11Z</dcterms:modified>
</cp:coreProperties>
</file>